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5.xml.rels" ContentType="application/vnd.openxmlformats-package.relationships+xml"/>
  <Override PartName="/ppt/slideMasters/_rels/slideMaster17.xml.rels" ContentType="application/vnd.openxmlformats-package.relationships+xml"/>
  <Override PartName="/ppt/slideMasters/_rels/slideMaster42.xml.rels" ContentType="application/vnd.openxmlformats-package.relationships+xml"/>
  <Override PartName="/ppt/slideMasters/_rels/slideMaster43.xml.rels" ContentType="application/vnd.openxmlformats-package.relationships+xml"/>
  <Override PartName="/ppt/slideMasters/_rels/slideMaster20.xml.rels" ContentType="application/vnd.openxmlformats-package.relationships+xml"/>
  <Override PartName="/ppt/slideMasters/_rels/slideMaster57.xml.rels" ContentType="application/vnd.openxmlformats-package.relationships+xml"/>
  <Override PartName="/ppt/slideMasters/_rels/slideMaster18.xml.rels" ContentType="application/vnd.openxmlformats-package.relationships+xml"/>
  <Override PartName="/ppt/slideMasters/_rels/slideMaster60.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23.xml.rels" ContentType="application/vnd.openxmlformats-package.relationships+xml"/>
  <Override PartName="/ppt/slideMasters/_rels/slideMaster22.xml.rels" ContentType="application/vnd.openxmlformats-package.relationships+xml"/>
  <Override PartName="/ppt/slideMasters/_rels/slideMaster59.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6.xml.rels" ContentType="application/vnd.openxmlformats-package.relationships+xml"/>
  <Override PartName="/ppt/slideMasters/_rels/slideMaster19.xml.rels" ContentType="application/vnd.openxmlformats-package.relationships+xml"/>
  <Override PartName="/ppt/slideMasters/_rels/slideMaster56.xml.rels" ContentType="application/vnd.openxmlformats-package.relationships+xml"/>
  <Override PartName="/ppt/slideMasters/_rels/slideMaster44.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46.xml.rels" ContentType="application/vnd.openxmlformats-package.relationships+xml"/>
  <Override PartName="/ppt/slideMasters/_rels/slideMaster29.xml.rels" ContentType="application/vnd.openxmlformats-package.relationships+xml"/>
  <Override PartName="/ppt/slideMasters/_rels/slideMaster28.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41.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38.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39.xml.rels" ContentType="application/vnd.openxmlformats-package.relationships+xml"/>
  <Override PartName="/ppt/slideMasters/_rels/slideMaster50.xml.rels" ContentType="application/vnd.openxmlformats-package.relationships+xml"/>
  <Override PartName="/ppt/slideMasters/_rels/slideMaster51.xml.rels" ContentType="application/vnd.openxmlformats-package.relationships+xml"/>
  <Override PartName="/ppt/slideMasters/_rels/slideMaster52.xml.rels" ContentType="application/vnd.openxmlformats-package.relationships+xml"/>
  <Override PartName="/ppt/slideMasters/_rels/slideMaster53.xml.rels" ContentType="application/vnd.openxmlformats-package.relationships+xml"/>
  <Override PartName="/ppt/slideMasters/_rels/slideMaster54.xml.rels" ContentType="application/vnd.openxmlformats-package.relationships+xml"/>
  <Override PartName="/ppt/slideMasters/slideMaster56.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slideMasters/slideMaster29.xml" ContentType="application/vnd.openxmlformats-officedocument.presentationml.slideMaster+xml"/>
  <Override PartName="/ppt/slideMasters/slideMaster46.xml" ContentType="application/vnd.openxmlformats-officedocument.presentationml.slideMaster+xml"/>
  <Override PartName="/ppt/slideMasters/slideMaster28.xml" ContentType="application/vnd.openxmlformats-officedocument.presentationml.slideMaster+xml"/>
  <Override PartName="/ppt/slideMasters/slideMaster45.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44.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59.xml" ContentType="application/vnd.openxmlformats-officedocument.presentationml.slideMaster+xml"/>
  <Override PartName="/ppt/slideMasters/slideMaster22.xml" ContentType="application/vnd.openxmlformats-officedocument.presentationml.slideMaster+xml"/>
  <Override PartName="/ppt/slideMasters/slideMaster60.xml" ContentType="application/vnd.openxmlformats-officedocument.presentationml.slideMaster+xml"/>
  <Override PartName="/ppt/slideMasters/slideMaster18.xml" ContentType="application/vnd.openxmlformats-officedocument.presentationml.slideMaster+xml"/>
  <Override PartName="/ppt/slideMasters/slideMaster23.xml" ContentType="application/vnd.openxmlformats-officedocument.presentationml.slideMaster+xml"/>
  <Override PartName="/ppt/slideMasters/slideMaster58.xml" ContentType="application/vnd.openxmlformats-officedocument.presentationml.slideMaster+xml"/>
  <Override PartName="/ppt/slideMasters/slideMaster21.xml" ContentType="application/vnd.openxmlformats-officedocument.presentationml.slideMaster+xml"/>
  <Override PartName="/ppt/slideMasters/slideMaster57.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17.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36.xml" ContentType="application/vnd.openxmlformats-officedocument.presentationml.slideMaster+xml"/>
  <Override PartName="/ppt/slideMasters/slideMaster3.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38.xml" ContentType="application/vnd.openxmlformats-officedocument.presentationml.slideMaster+xml"/>
  <Override PartName="/ppt/slideMasters/slideMaster5.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3.xml" ContentType="application/vnd.openxmlformats-officedocument.theme+xml"/>
  <Override PartName="/ppt/theme/theme48.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5.xml" ContentType="application/vnd.openxmlformats-officedocument.theme+xml"/>
  <Override PartName="/ppt/theme/theme61.xml" ContentType="application/vnd.openxmlformats-officedocument.theme+xml"/>
  <Override PartName="/ppt/theme/theme19.xml" ContentType="application/vnd.openxmlformats-officedocument.theme+xml"/>
  <Override PartName="/ppt/theme/theme24.xml" ContentType="application/vnd.openxmlformats-officedocument.theme+xml"/>
  <Override PartName="/ppt/theme/theme59.xml" ContentType="application/vnd.openxmlformats-officedocument.theme+xml"/>
  <Override PartName="/ppt/theme/theme22.xml" ContentType="application/vnd.openxmlformats-officedocument.theme+xml"/>
  <Override PartName="/ppt/theme/theme60.xml" ContentType="application/vnd.openxmlformats-officedocument.theme+xml"/>
  <Override PartName="/ppt/theme/theme18.xml" ContentType="application/vnd.openxmlformats-officedocument.theme+xml"/>
  <Override PartName="/ppt/theme/theme23.xml" ContentType="application/vnd.openxmlformats-officedocument.theme+xml"/>
  <Override PartName="/ppt/theme/theme58.xml" ContentType="application/vnd.openxmlformats-officedocument.theme+xml"/>
  <Override PartName="/ppt/theme/theme21.xml" ContentType="application/vnd.openxmlformats-officedocument.theme+xml"/>
  <Override PartName="/ppt/theme/theme57.xml" ContentType="application/vnd.openxmlformats-officedocument.theme+xml"/>
  <Override PartName="/ppt/theme/theme20.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_rels/presentation.xml.rels" ContentType="application/vnd.openxmlformats-package.relationships+xml"/>
  <Override PartName="/ppt/media/image12.png" ContentType="image/png"/>
  <Override PartName="/ppt/media/image3.png" ContentType="image/png"/>
  <Override PartName="/ppt/media/image10.jpeg" ContentType="image/jpeg"/>
  <Override PartName="/ppt/media/image7.jpeg" ContentType="image/jpeg"/>
  <Override PartName="/ppt/media/image9.png" ContentType="image/png"/>
  <Override PartName="/ppt/media/image18.png" ContentType="image/png"/>
  <Override PartName="/ppt/media/image20.png" ContentType="image/png"/>
  <Override PartName="/ppt/media/image11.png" ContentType="image/png"/>
  <Override PartName="/ppt/media/image2.png" ContentType="image/png"/>
  <Override PartName="/ppt/media/image23.png" ContentType="image/png"/>
  <Override PartName="/ppt/media/image22.png" ContentType="image/png"/>
  <Override PartName="/ppt/media/image8.jpeg" ContentType="image/jpe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5.png" ContentType="image/png"/>
  <Override PartName="/ppt/media/image14.png" ContentType="image/png"/>
  <Override PartName="/ppt/media/image1.png" ContentType="image/png"/>
  <Override PartName="/ppt/media/image6.jpeg" ContentType="image/jpeg"/>
  <Override PartName="/ppt/media/image13.png" ContentType="image/png"/>
  <Override PartName="/ppt/media/image4.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56.xml" ContentType="application/vnd.openxmlformats-officedocument.presentationml.slideLayout+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9.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20.xml.rels" ContentType="application/vnd.openxmlformats-package.relationships+xml"/>
  <Override PartName="/ppt/slideLayouts/_rels/slideLayout57.xml.rels" ContentType="application/vnd.openxmlformats-package.relationships+xml"/>
  <Override PartName="/ppt/slideLayouts/_rels/slideLayout18.xml.rels" ContentType="application/vnd.openxmlformats-package.relationships+xml"/>
  <Override PartName="/ppt/slideLayouts/_rels/slideLayout60.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19.xml.rels" ContentType="application/vnd.openxmlformats-package.relationships+xml"/>
  <Override PartName="/ppt/slideLayouts/_rels/slideLayout56.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_rels/notesSlide30.xml.rels" ContentType="application/vnd.openxmlformats-package.relationships+xml"/>
  <Override PartName="/ppt/notesSlides/notesSlide3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Lst>
  <p:notesMasterIdLst>
    <p:notesMasterId r:id="rId62"/>
  </p:notes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1" r:id="rId88"/>
    <p:sldId id="282" r:id="rId89"/>
    <p:sldId id="283" r:id="rId90"/>
    <p:sldId id="284" r:id="rId91"/>
    <p:sldId id="285" r:id="rId92"/>
    <p:sldId id="286" r:id="rId93"/>
    <p:sldId id="287" r:id="rId94"/>
    <p:sldId id="288" r:id="rId95"/>
    <p:sldId id="289" r:id="rId96"/>
    <p:sldId id="290" r:id="rId97"/>
    <p:sldId id="291" r:id="rId98"/>
    <p:sldId id="292" r:id="rId99"/>
    <p:sldId id="293" r:id="rId100"/>
    <p:sldId id="294" r:id="rId101"/>
    <p:sldId id="295" r:id="rId102"/>
    <p:sldId id="296" r:id="rId103"/>
    <p:sldId id="297" r:id="rId104"/>
    <p:sldId id="298" r:id="rId105"/>
    <p:sldId id="299" r:id="rId106"/>
    <p:sldId id="300" r:id="rId107"/>
    <p:sldId id="301" r:id="rId108"/>
    <p:sldId id="302" r:id="rId109"/>
    <p:sldId id="303" r:id="rId110"/>
    <p:sldId id="304" r:id="rId111"/>
    <p:sldId id="305" r:id="rId112"/>
    <p:sldId id="306" r:id="rId113"/>
    <p:sldId id="307" r:id="rId114"/>
    <p:sldId id="308" r:id="rId115"/>
    <p:sldId id="309" r:id="rId116"/>
    <p:sldId id="310" r:id="rId117"/>
    <p:sldId id="311" r:id="rId11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notesMaster" Target="notesMasters/notesMaster1.xml"/><Relationship Id="rId63" Type="http://schemas.openxmlformats.org/officeDocument/2006/relationships/slide" Target="slides/slide1.xml"/><Relationship Id="rId64" Type="http://schemas.openxmlformats.org/officeDocument/2006/relationships/slide" Target="slides/slide2.xml"/><Relationship Id="rId65" Type="http://schemas.openxmlformats.org/officeDocument/2006/relationships/slide" Target="slides/slide3.xml"/><Relationship Id="rId66" Type="http://schemas.openxmlformats.org/officeDocument/2006/relationships/slide" Target="slides/slide4.xml"/><Relationship Id="rId67" Type="http://schemas.openxmlformats.org/officeDocument/2006/relationships/slide" Target="slides/slide5.xml"/><Relationship Id="rId68" Type="http://schemas.openxmlformats.org/officeDocument/2006/relationships/slide" Target="slides/slide6.xml"/><Relationship Id="rId69" Type="http://schemas.openxmlformats.org/officeDocument/2006/relationships/slide" Target="slides/slide7.xml"/><Relationship Id="rId70" Type="http://schemas.openxmlformats.org/officeDocument/2006/relationships/slide" Target="slides/slide8.xml"/><Relationship Id="rId71" Type="http://schemas.openxmlformats.org/officeDocument/2006/relationships/slide" Target="slides/slide9.xml"/><Relationship Id="rId72" Type="http://schemas.openxmlformats.org/officeDocument/2006/relationships/slide" Target="slides/slide10.xml"/><Relationship Id="rId73" Type="http://schemas.openxmlformats.org/officeDocument/2006/relationships/slide" Target="slides/slide11.xml"/><Relationship Id="rId74" Type="http://schemas.openxmlformats.org/officeDocument/2006/relationships/slide" Target="slides/slide12.xml"/><Relationship Id="rId75" Type="http://schemas.openxmlformats.org/officeDocument/2006/relationships/slide" Target="slides/slide13.xml"/><Relationship Id="rId76" Type="http://schemas.openxmlformats.org/officeDocument/2006/relationships/slide" Target="slides/slide14.xml"/><Relationship Id="rId77" Type="http://schemas.openxmlformats.org/officeDocument/2006/relationships/slide" Target="slides/slide15.xml"/><Relationship Id="rId78" Type="http://schemas.openxmlformats.org/officeDocument/2006/relationships/slide" Target="slides/slide16.xml"/><Relationship Id="rId79" Type="http://schemas.openxmlformats.org/officeDocument/2006/relationships/slide" Target="slides/slide17.xml"/><Relationship Id="rId80" Type="http://schemas.openxmlformats.org/officeDocument/2006/relationships/slide" Target="slides/slide18.xml"/><Relationship Id="rId81" Type="http://schemas.openxmlformats.org/officeDocument/2006/relationships/slide" Target="slides/slide19.xml"/><Relationship Id="rId82" Type="http://schemas.openxmlformats.org/officeDocument/2006/relationships/slide" Target="slides/slide20.xml"/><Relationship Id="rId83" Type="http://schemas.openxmlformats.org/officeDocument/2006/relationships/slide" Target="slides/slide21.xml"/><Relationship Id="rId84" Type="http://schemas.openxmlformats.org/officeDocument/2006/relationships/slide" Target="slides/slide22.xml"/><Relationship Id="rId85" Type="http://schemas.openxmlformats.org/officeDocument/2006/relationships/slide" Target="slides/slide23.xml"/><Relationship Id="rId86" Type="http://schemas.openxmlformats.org/officeDocument/2006/relationships/slide" Target="slides/slide24.xml"/><Relationship Id="rId87" Type="http://schemas.openxmlformats.org/officeDocument/2006/relationships/slide" Target="slides/slide25.xml"/><Relationship Id="rId88" Type="http://schemas.openxmlformats.org/officeDocument/2006/relationships/slide" Target="slides/slide26.xml"/><Relationship Id="rId89" Type="http://schemas.openxmlformats.org/officeDocument/2006/relationships/slide" Target="slides/slide27.xml"/><Relationship Id="rId90" Type="http://schemas.openxmlformats.org/officeDocument/2006/relationships/slide" Target="slides/slide28.xml"/><Relationship Id="rId91" Type="http://schemas.openxmlformats.org/officeDocument/2006/relationships/slide" Target="slides/slide29.xml"/><Relationship Id="rId92" Type="http://schemas.openxmlformats.org/officeDocument/2006/relationships/slide" Target="slides/slide30.xml"/><Relationship Id="rId93" Type="http://schemas.openxmlformats.org/officeDocument/2006/relationships/slide" Target="slides/slide31.xml"/><Relationship Id="rId94" Type="http://schemas.openxmlformats.org/officeDocument/2006/relationships/slide" Target="slides/slide32.xml"/><Relationship Id="rId95" Type="http://schemas.openxmlformats.org/officeDocument/2006/relationships/slide" Target="slides/slide33.xml"/><Relationship Id="rId96" Type="http://schemas.openxmlformats.org/officeDocument/2006/relationships/slide" Target="slides/slide34.xml"/><Relationship Id="rId97" Type="http://schemas.openxmlformats.org/officeDocument/2006/relationships/slide" Target="slides/slide35.xml"/><Relationship Id="rId98" Type="http://schemas.openxmlformats.org/officeDocument/2006/relationships/slide" Target="slides/slide36.xml"/><Relationship Id="rId99" Type="http://schemas.openxmlformats.org/officeDocument/2006/relationships/slide" Target="slides/slide37.xml"/><Relationship Id="rId100" Type="http://schemas.openxmlformats.org/officeDocument/2006/relationships/slide" Target="slides/slide38.xml"/><Relationship Id="rId101" Type="http://schemas.openxmlformats.org/officeDocument/2006/relationships/slide" Target="slides/slide39.xml"/><Relationship Id="rId102" Type="http://schemas.openxmlformats.org/officeDocument/2006/relationships/slide" Target="slides/slide40.xml"/><Relationship Id="rId103" Type="http://schemas.openxmlformats.org/officeDocument/2006/relationships/slide" Target="slides/slide41.xml"/><Relationship Id="rId104" Type="http://schemas.openxmlformats.org/officeDocument/2006/relationships/slide" Target="slides/slide42.xml"/><Relationship Id="rId105" Type="http://schemas.openxmlformats.org/officeDocument/2006/relationships/slide" Target="slides/slide43.xml"/><Relationship Id="rId106" Type="http://schemas.openxmlformats.org/officeDocument/2006/relationships/slide" Target="slides/slide44.xml"/><Relationship Id="rId107" Type="http://schemas.openxmlformats.org/officeDocument/2006/relationships/slide" Target="slides/slide45.xml"/><Relationship Id="rId108" Type="http://schemas.openxmlformats.org/officeDocument/2006/relationships/slide" Target="slides/slide46.xml"/><Relationship Id="rId109" Type="http://schemas.openxmlformats.org/officeDocument/2006/relationships/slide" Target="slides/slide47.xml"/><Relationship Id="rId110" Type="http://schemas.openxmlformats.org/officeDocument/2006/relationships/slide" Target="slides/slide48.xml"/><Relationship Id="rId111" Type="http://schemas.openxmlformats.org/officeDocument/2006/relationships/slide" Target="slides/slide49.xml"/><Relationship Id="rId112" Type="http://schemas.openxmlformats.org/officeDocument/2006/relationships/slide" Target="slides/slide50.xml"/><Relationship Id="rId113" Type="http://schemas.openxmlformats.org/officeDocument/2006/relationships/slide" Target="slides/slide51.xml"/><Relationship Id="rId114" Type="http://schemas.openxmlformats.org/officeDocument/2006/relationships/slide" Target="slides/slide52.xml"/><Relationship Id="rId115" Type="http://schemas.openxmlformats.org/officeDocument/2006/relationships/slide" Target="slides/slide53.xml"/><Relationship Id="rId116" Type="http://schemas.openxmlformats.org/officeDocument/2006/relationships/slide" Target="slides/slide54.xml"/><Relationship Id="rId117" Type="http://schemas.openxmlformats.org/officeDocument/2006/relationships/slide" Target="slides/slide55.xml"/><Relationship Id="rId118" Type="http://schemas.openxmlformats.org/officeDocument/2006/relationships/slide" Target="slides/slide56.xml"/><Relationship Id="rId11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71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71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719"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720"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721"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DF7A6BFE-5F79-48A3-B9F6-A1AAA99D18A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sldImg"/>
          </p:nvPr>
        </p:nvSpPr>
        <p:spPr>
          <a:xfrm>
            <a:off x="217440" y="812880"/>
            <a:ext cx="7108920" cy="3992760"/>
          </a:xfrm>
          <a:prstGeom prst="rect">
            <a:avLst/>
          </a:prstGeom>
          <a:ln w="0">
            <a:noFill/>
          </a:ln>
        </p:spPr>
      </p:sp>
      <p:sp>
        <p:nvSpPr>
          <p:cNvPr id="920"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buNone/>
            </a:pPr>
            <a:endParaRPr b="0" lang="en-GB" sz="1800" spc="-1" strike="noStrike">
              <a:solidFill>
                <a:srgbClr val="000000"/>
              </a:solidFill>
              <a:latin typeface="Arial"/>
            </a:endParaRPr>
          </a:p>
        </p:txBody>
      </p:sp>
      <p:sp>
        <p:nvSpPr>
          <p:cNvPr id="921" name="CustomShape 3"/>
          <p:cNvSpPr/>
          <p:nvPr/>
        </p:nvSpPr>
        <p:spPr>
          <a:xfrm>
            <a:off x="4278960" y="10157400"/>
            <a:ext cx="3264840" cy="518400"/>
          </a:xfrm>
          <a:prstGeom prst="rect">
            <a:avLst/>
          </a:prstGeom>
          <a:noFill/>
          <a:ln w="0">
            <a:noFill/>
          </a:ln>
        </p:spPr>
        <p:style>
          <a:lnRef idx="0"/>
          <a:fillRef idx="0"/>
          <a:effectRef idx="0"/>
          <a:fontRef idx="minor"/>
        </p:style>
        <p:txBody>
          <a:bodyPr lIns="0" rIns="0" tIns="0" bIns="0" anchor="b">
            <a:noAutofit/>
          </a:bodyPr>
          <a:p>
            <a:pPr algn="r">
              <a:lnSpc>
                <a:spcPct val="100000"/>
              </a:lnSpc>
            </a:pPr>
            <a:fld id="{F6C8656F-3F9E-408A-A990-CD24BC346759}" type="slidenum">
              <a:rPr b="0" lang="en-US" sz="1400" spc="-1" strike="noStrike">
                <a:solidFill>
                  <a:srgbClr val="000000"/>
                </a:solidFill>
                <a:latin typeface="Times New Roman"/>
                <a:ea typeface="+mn-ea"/>
              </a:rPr>
              <a:t>&lt;number&gt;</a:t>
            </a:fld>
            <a:endParaRPr b="0" lang="en-GB" sz="14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1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2">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2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3">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3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4">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4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5">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7">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6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8">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6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9">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0">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21">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22">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23">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9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24">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25">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6">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27">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5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8">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7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1">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2">
    <p:spTree>
      <p:nvGrpSpPr>
        <p:cNvPr id="1" name=""/>
        <p:cNvGrpSpPr/>
        <p:nvPr/>
      </p:nvGrpSpPr>
      <p:grpSpPr>
        <a:xfrm>
          <a:off x="0" y="0"/>
          <a:ext cx="0" cy="0"/>
          <a:chOff x="0" y="0"/>
          <a:chExt cx="0" cy="0"/>
        </a:xfrm>
      </p:grpSpPr>
      <p:sp>
        <p:nvSpPr>
          <p:cNvPr id="5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2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3">
    <p:spTree>
      <p:nvGrpSpPr>
        <p:cNvPr id="1" name=""/>
        <p:cNvGrpSpPr/>
        <p:nvPr/>
      </p:nvGrpSpPr>
      <p:grpSpPr>
        <a:xfrm>
          <a:off x="0" y="0"/>
          <a:ext cx="0" cy="0"/>
          <a:chOff x="0" y="0"/>
          <a:chExt cx="0" cy="0"/>
        </a:xfrm>
      </p:grpSpPr>
      <p:sp>
        <p:nvSpPr>
          <p:cNvPr id="5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4">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35">
    <p:spTree>
      <p:nvGrpSpPr>
        <p:cNvPr id="1" name=""/>
        <p:cNvGrpSpPr/>
        <p:nvPr/>
      </p:nvGrpSpPr>
      <p:grpSpPr>
        <a:xfrm>
          <a:off x="0" y="0"/>
          <a:ext cx="0" cy="0"/>
          <a:chOff x="0" y="0"/>
          <a:chExt cx="0" cy="0"/>
        </a:xfrm>
      </p:grpSpPr>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36">
    <p:spTree>
      <p:nvGrpSpPr>
        <p:cNvPr id="1" name=""/>
        <p:cNvGrpSpPr/>
        <p:nvPr/>
      </p:nvGrpSpPr>
      <p:grpSpPr>
        <a:xfrm>
          <a:off x="0" y="0"/>
          <a:ext cx="0" cy="0"/>
          <a:chOff x="0" y="0"/>
          <a:chExt cx="0" cy="0"/>
        </a:xfrm>
      </p:grpSpPr>
      <p:sp>
        <p:nvSpPr>
          <p:cNvPr id="5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37">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8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38">
    <p:spTree>
      <p:nvGrpSpPr>
        <p:cNvPr id="1" name=""/>
        <p:cNvGrpSpPr/>
        <p:nvPr/>
      </p:nvGrpSpPr>
      <p:grpSpPr>
        <a:xfrm>
          <a:off x="0" y="0"/>
          <a:ext cx="0" cy="0"/>
          <a:chOff x="0" y="0"/>
          <a:chExt cx="0" cy="0"/>
        </a:xfrm>
      </p:grpSpPr>
      <p:sp>
        <p:nvSpPr>
          <p:cNvPr id="6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9">
    <p:spTree>
      <p:nvGrpSpPr>
        <p:cNvPr id="1" name=""/>
        <p:cNvGrpSpPr/>
        <p:nvPr/>
      </p:nvGrpSpPr>
      <p:grpSpPr>
        <a:xfrm>
          <a:off x="0" y="0"/>
          <a:ext cx="0" cy="0"/>
          <a:chOff x="0" y="0"/>
          <a:chExt cx="0" cy="0"/>
        </a:xfrm>
      </p:grpSpPr>
      <p:sp>
        <p:nvSpPr>
          <p:cNvPr id="6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40">
    <p:spTree>
      <p:nvGrpSpPr>
        <p:cNvPr id="1" name=""/>
        <p:cNvGrpSpPr/>
        <p:nvPr/>
      </p:nvGrpSpPr>
      <p:grpSpPr>
        <a:xfrm>
          <a:off x="0" y="0"/>
          <a:ext cx="0" cy="0"/>
          <a:chOff x="0" y="0"/>
          <a:chExt cx="0" cy="0"/>
        </a:xfrm>
      </p:grpSpPr>
      <p:sp>
        <p:nvSpPr>
          <p:cNvPr id="6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1">
    <p:spTree>
      <p:nvGrpSpPr>
        <p:cNvPr id="1" name=""/>
        <p:cNvGrpSpPr/>
        <p:nvPr/>
      </p:nvGrpSpPr>
      <p:grpSpPr>
        <a:xfrm>
          <a:off x="0" y="0"/>
          <a:ext cx="0" cy="0"/>
          <a:chOff x="0" y="0"/>
          <a:chExt cx="0" cy="0"/>
        </a:xfrm>
      </p:grpSpPr>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3">
    <p:spTree>
      <p:nvGrpSpPr>
        <p:cNvPr id="1" name=""/>
        <p:cNvGrpSpPr/>
        <p:nvPr/>
      </p:nvGrpSpPr>
      <p:grpSpPr>
        <a:xfrm>
          <a:off x="0" y="0"/>
          <a:ext cx="0" cy="0"/>
          <a:chOff x="0" y="0"/>
          <a:chExt cx="0" cy="0"/>
        </a:xfrm>
      </p:grpSpPr>
      <p:sp>
        <p:nvSpPr>
          <p:cNvPr id="6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7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44">
    <p:spTree>
      <p:nvGrpSpPr>
        <p:cNvPr id="1" name=""/>
        <p:cNvGrpSpPr/>
        <p:nvPr/>
      </p:nvGrpSpPr>
      <p:grpSpPr>
        <a:xfrm>
          <a:off x="0" y="0"/>
          <a:ext cx="0" cy="0"/>
          <a:chOff x="0" y="0"/>
          <a:chExt cx="0" cy="0"/>
        </a:xfrm>
      </p:grpSpPr>
      <p:sp>
        <p:nvSpPr>
          <p:cNvPr id="6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8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5">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6">
    <p:spTree>
      <p:nvGrpSpPr>
        <p:cNvPr id="1" name=""/>
        <p:cNvGrpSpPr/>
        <p:nvPr/>
      </p:nvGrpSpPr>
      <p:grpSpPr>
        <a:xfrm>
          <a:off x="0" y="0"/>
          <a:ext cx="0" cy="0"/>
          <a:chOff x="0" y="0"/>
          <a:chExt cx="0" cy="0"/>
        </a:xfrm>
      </p:grpSpPr>
      <p:sp>
        <p:nvSpPr>
          <p:cNvPr id="7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47">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0.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2498E32-095C-4DFB-B5FD-716179605F2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6240" cy="546120"/>
          </a:xfrm>
          <a:prstGeom prst="rect">
            <a:avLst/>
          </a:prstGeom>
          <a:ln w="0">
            <a:noFill/>
          </a:ln>
        </p:spPr>
      </p:pic>
      <p:pic>
        <p:nvPicPr>
          <p:cNvPr id="4" name="Grafik 2" descr=""/>
          <p:cNvPicPr/>
          <p:nvPr/>
        </p:nvPicPr>
        <p:blipFill>
          <a:blip r:embed="rId3"/>
          <a:stretch/>
        </p:blipFill>
        <p:spPr>
          <a:xfrm>
            <a:off x="7430400" y="134640"/>
            <a:ext cx="3682080" cy="498240"/>
          </a:xfrm>
          <a:prstGeom prst="rect">
            <a:avLst/>
          </a:prstGeom>
          <a:ln w="0">
            <a:noFill/>
          </a:ln>
        </p:spPr>
      </p:pic>
      <p:sp>
        <p:nvSpPr>
          <p:cNvPr id="5"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29"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AFB1950-A24E-4CB9-8978-ABF582A6E52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30"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1" name="Picture 19" descr="Logo_TUC_de_RGB"/>
          <p:cNvPicPr/>
          <p:nvPr/>
        </p:nvPicPr>
        <p:blipFill>
          <a:blip r:embed="rId2"/>
          <a:stretch/>
        </p:blipFill>
        <p:spPr>
          <a:xfrm>
            <a:off x="0" y="0"/>
            <a:ext cx="3036240" cy="546120"/>
          </a:xfrm>
          <a:prstGeom prst="rect">
            <a:avLst/>
          </a:prstGeom>
          <a:ln w="0">
            <a:noFill/>
          </a:ln>
        </p:spPr>
      </p:pic>
      <p:pic>
        <p:nvPicPr>
          <p:cNvPr id="132" name="Grafik 2" descr=""/>
          <p:cNvPicPr/>
          <p:nvPr/>
        </p:nvPicPr>
        <p:blipFill>
          <a:blip r:embed="rId3"/>
          <a:stretch/>
        </p:blipFill>
        <p:spPr>
          <a:xfrm>
            <a:off x="7430400" y="134640"/>
            <a:ext cx="3682080" cy="498240"/>
          </a:xfrm>
          <a:prstGeom prst="rect">
            <a:avLst/>
          </a:prstGeom>
          <a:ln w="0">
            <a:noFill/>
          </a:ln>
        </p:spPr>
      </p:pic>
      <p:sp>
        <p:nvSpPr>
          <p:cNvPr id="133"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34"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35"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43"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22A2DEC-657F-4AB5-9DD3-24DAE858332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44"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45" name="Picture 19" descr="Logo_TUC_de_RGB"/>
          <p:cNvPicPr/>
          <p:nvPr/>
        </p:nvPicPr>
        <p:blipFill>
          <a:blip r:embed="rId2"/>
          <a:stretch/>
        </p:blipFill>
        <p:spPr>
          <a:xfrm>
            <a:off x="0" y="0"/>
            <a:ext cx="3036240" cy="546120"/>
          </a:xfrm>
          <a:prstGeom prst="rect">
            <a:avLst/>
          </a:prstGeom>
          <a:ln w="0">
            <a:noFill/>
          </a:ln>
        </p:spPr>
      </p:pic>
      <p:pic>
        <p:nvPicPr>
          <p:cNvPr id="146" name="Grafik 2" descr=""/>
          <p:cNvPicPr/>
          <p:nvPr/>
        </p:nvPicPr>
        <p:blipFill>
          <a:blip r:embed="rId3"/>
          <a:stretch/>
        </p:blipFill>
        <p:spPr>
          <a:xfrm>
            <a:off x="7430400" y="134640"/>
            <a:ext cx="3682080" cy="498240"/>
          </a:xfrm>
          <a:prstGeom prst="rect">
            <a:avLst/>
          </a:prstGeom>
          <a:ln w="0">
            <a:noFill/>
          </a:ln>
        </p:spPr>
      </p:pic>
      <p:sp>
        <p:nvSpPr>
          <p:cNvPr id="147"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8"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4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53"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735A299-463A-4DB8-92EF-1FBD370C546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54"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55" name="Picture 19" descr="Logo_TUC_de_RGB"/>
          <p:cNvPicPr/>
          <p:nvPr/>
        </p:nvPicPr>
        <p:blipFill>
          <a:blip r:embed="rId2"/>
          <a:stretch/>
        </p:blipFill>
        <p:spPr>
          <a:xfrm>
            <a:off x="0" y="0"/>
            <a:ext cx="3036240" cy="546120"/>
          </a:xfrm>
          <a:prstGeom prst="rect">
            <a:avLst/>
          </a:prstGeom>
          <a:ln w="0">
            <a:noFill/>
          </a:ln>
        </p:spPr>
      </p:pic>
      <p:pic>
        <p:nvPicPr>
          <p:cNvPr id="156" name="Grafik 2" descr=""/>
          <p:cNvPicPr/>
          <p:nvPr/>
        </p:nvPicPr>
        <p:blipFill>
          <a:blip r:embed="rId3"/>
          <a:stretch/>
        </p:blipFill>
        <p:spPr>
          <a:xfrm>
            <a:off x="7430400" y="134640"/>
            <a:ext cx="3682080" cy="498240"/>
          </a:xfrm>
          <a:prstGeom prst="rect">
            <a:avLst/>
          </a:prstGeom>
          <a:ln w="0">
            <a:noFill/>
          </a:ln>
        </p:spPr>
      </p:pic>
      <p:sp>
        <p:nvSpPr>
          <p:cNvPr id="157"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58"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5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1"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B7A0F45-715F-484F-8AA1-26D72E57F05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2"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63" name="Picture 19" descr="Logo_TUC_de_RGB"/>
          <p:cNvPicPr/>
          <p:nvPr/>
        </p:nvPicPr>
        <p:blipFill>
          <a:blip r:embed="rId2"/>
          <a:stretch/>
        </p:blipFill>
        <p:spPr>
          <a:xfrm>
            <a:off x="0" y="0"/>
            <a:ext cx="3036240" cy="546120"/>
          </a:xfrm>
          <a:prstGeom prst="rect">
            <a:avLst/>
          </a:prstGeom>
          <a:ln w="0">
            <a:noFill/>
          </a:ln>
        </p:spPr>
      </p:pic>
      <p:pic>
        <p:nvPicPr>
          <p:cNvPr id="164" name="Grafik 2" descr=""/>
          <p:cNvPicPr/>
          <p:nvPr/>
        </p:nvPicPr>
        <p:blipFill>
          <a:blip r:embed="rId3"/>
          <a:stretch/>
        </p:blipFill>
        <p:spPr>
          <a:xfrm>
            <a:off x="7430400" y="134640"/>
            <a:ext cx="3682080" cy="498240"/>
          </a:xfrm>
          <a:prstGeom prst="rect">
            <a:avLst/>
          </a:prstGeom>
          <a:ln w="0">
            <a:noFill/>
          </a:ln>
        </p:spPr>
      </p:pic>
      <p:sp>
        <p:nvSpPr>
          <p:cNvPr id="165"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6"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B7BD87D-A4B7-4910-A5B7-B6683EFA530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67"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6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1"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77"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A971540-0F2D-49AD-969B-F211F887BB1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78"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36240" cy="546120"/>
          </a:xfrm>
          <a:prstGeom prst="rect">
            <a:avLst/>
          </a:prstGeom>
          <a:ln w="0">
            <a:noFill/>
          </a:ln>
        </p:spPr>
      </p:pic>
      <p:pic>
        <p:nvPicPr>
          <p:cNvPr id="180" name="Grafik 2" descr=""/>
          <p:cNvPicPr/>
          <p:nvPr/>
        </p:nvPicPr>
        <p:blipFill>
          <a:blip r:embed="rId3"/>
          <a:stretch/>
        </p:blipFill>
        <p:spPr>
          <a:xfrm>
            <a:off x="7430400" y="134640"/>
            <a:ext cx="3682080" cy="498240"/>
          </a:xfrm>
          <a:prstGeom prst="rect">
            <a:avLst/>
          </a:prstGeom>
          <a:ln w="0">
            <a:noFill/>
          </a:ln>
        </p:spPr>
      </p:pic>
      <p:sp>
        <p:nvSpPr>
          <p:cNvPr id="181"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82"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7B8B8AC-3FEC-46C1-8522-B3B67A03A64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3"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93"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8AD884C-C72F-40B0-839B-3709BA3C14A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4"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95" name="Picture 19" descr="Logo_TUC_de_RGB"/>
          <p:cNvPicPr/>
          <p:nvPr/>
        </p:nvPicPr>
        <p:blipFill>
          <a:blip r:embed="rId2"/>
          <a:stretch/>
        </p:blipFill>
        <p:spPr>
          <a:xfrm>
            <a:off x="0" y="0"/>
            <a:ext cx="3036240" cy="546120"/>
          </a:xfrm>
          <a:prstGeom prst="rect">
            <a:avLst/>
          </a:prstGeom>
          <a:ln w="0">
            <a:noFill/>
          </a:ln>
        </p:spPr>
      </p:pic>
      <p:pic>
        <p:nvPicPr>
          <p:cNvPr id="196" name="Grafik 2" descr=""/>
          <p:cNvPicPr/>
          <p:nvPr/>
        </p:nvPicPr>
        <p:blipFill>
          <a:blip r:embed="rId3"/>
          <a:stretch/>
        </p:blipFill>
        <p:spPr>
          <a:xfrm>
            <a:off x="7430400" y="134640"/>
            <a:ext cx="3682080" cy="498240"/>
          </a:xfrm>
          <a:prstGeom prst="rect">
            <a:avLst/>
          </a:prstGeom>
          <a:ln w="0">
            <a:noFill/>
          </a:ln>
        </p:spPr>
      </p:pic>
      <p:sp>
        <p:nvSpPr>
          <p:cNvPr id="197"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98"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33E47A5-A435-4EBD-B74B-8A11AA69E9E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9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0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0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0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09"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63D7BAC-F291-4693-9B57-E6D73C24AEE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0"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11" name="Picture 19" descr="Logo_TUC_de_RGB"/>
          <p:cNvPicPr/>
          <p:nvPr/>
        </p:nvPicPr>
        <p:blipFill>
          <a:blip r:embed="rId2"/>
          <a:stretch/>
        </p:blipFill>
        <p:spPr>
          <a:xfrm>
            <a:off x="0" y="0"/>
            <a:ext cx="3036240" cy="546120"/>
          </a:xfrm>
          <a:prstGeom prst="rect">
            <a:avLst/>
          </a:prstGeom>
          <a:ln w="0">
            <a:noFill/>
          </a:ln>
        </p:spPr>
      </p:pic>
      <p:pic>
        <p:nvPicPr>
          <p:cNvPr id="212" name="Grafik 2" descr=""/>
          <p:cNvPicPr/>
          <p:nvPr/>
        </p:nvPicPr>
        <p:blipFill>
          <a:blip r:embed="rId3"/>
          <a:stretch/>
        </p:blipFill>
        <p:spPr>
          <a:xfrm>
            <a:off x="7430400" y="134640"/>
            <a:ext cx="3682080" cy="498240"/>
          </a:xfrm>
          <a:prstGeom prst="rect">
            <a:avLst/>
          </a:prstGeom>
          <a:ln w="0">
            <a:noFill/>
          </a:ln>
        </p:spPr>
      </p:pic>
      <p:sp>
        <p:nvSpPr>
          <p:cNvPr id="213"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4"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E952A7B-0F90-4F75-B934-6247848A11A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15"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1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23"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10D5C6E-2976-460B-BE22-33BEAC62EF1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4"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25" name="Picture 19" descr="Logo_TUC_de_RGB"/>
          <p:cNvPicPr/>
          <p:nvPr/>
        </p:nvPicPr>
        <p:blipFill>
          <a:blip r:embed="rId2"/>
          <a:stretch/>
        </p:blipFill>
        <p:spPr>
          <a:xfrm>
            <a:off x="0" y="0"/>
            <a:ext cx="3036240" cy="546120"/>
          </a:xfrm>
          <a:prstGeom prst="rect">
            <a:avLst/>
          </a:prstGeom>
          <a:ln w="0">
            <a:noFill/>
          </a:ln>
        </p:spPr>
      </p:pic>
      <p:pic>
        <p:nvPicPr>
          <p:cNvPr id="226" name="Grafik 2" descr=""/>
          <p:cNvPicPr/>
          <p:nvPr/>
        </p:nvPicPr>
        <p:blipFill>
          <a:blip r:embed="rId3"/>
          <a:stretch/>
        </p:blipFill>
        <p:spPr>
          <a:xfrm>
            <a:off x="7430400" y="134640"/>
            <a:ext cx="3682080" cy="498240"/>
          </a:xfrm>
          <a:prstGeom prst="rect">
            <a:avLst/>
          </a:prstGeom>
          <a:ln w="0">
            <a:noFill/>
          </a:ln>
        </p:spPr>
      </p:pic>
      <p:sp>
        <p:nvSpPr>
          <p:cNvPr id="227"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28"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ED5E596-CD3C-4BAD-88B5-3F8DB86C272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3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41"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54D46A-7047-4AF0-A1D3-57D729686E6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2"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43" name="Picture 19" descr="Logo_TUC_de_RGB"/>
          <p:cNvPicPr/>
          <p:nvPr/>
        </p:nvPicPr>
        <p:blipFill>
          <a:blip r:embed="rId2"/>
          <a:stretch/>
        </p:blipFill>
        <p:spPr>
          <a:xfrm>
            <a:off x="0" y="0"/>
            <a:ext cx="3036240" cy="546120"/>
          </a:xfrm>
          <a:prstGeom prst="rect">
            <a:avLst/>
          </a:prstGeom>
          <a:ln w="0">
            <a:noFill/>
          </a:ln>
        </p:spPr>
      </p:pic>
      <p:pic>
        <p:nvPicPr>
          <p:cNvPr id="244" name="Grafik 2" descr=""/>
          <p:cNvPicPr/>
          <p:nvPr/>
        </p:nvPicPr>
        <p:blipFill>
          <a:blip r:embed="rId3"/>
          <a:stretch/>
        </p:blipFill>
        <p:spPr>
          <a:xfrm>
            <a:off x="7430400" y="134640"/>
            <a:ext cx="3682080" cy="498240"/>
          </a:xfrm>
          <a:prstGeom prst="rect">
            <a:avLst/>
          </a:prstGeom>
          <a:ln w="0">
            <a:noFill/>
          </a:ln>
        </p:spPr>
      </p:pic>
      <p:sp>
        <p:nvSpPr>
          <p:cNvPr id="245"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46"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02C0F1A-0CF8-44D6-9475-1B916488B2C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47"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4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56"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D71D1E2-F15D-4ED0-9EC5-0DE99DC7EF9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57"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58" name="Picture 19" descr="Logo_TUC_de_RGB"/>
          <p:cNvPicPr/>
          <p:nvPr/>
        </p:nvPicPr>
        <p:blipFill>
          <a:blip r:embed="rId2"/>
          <a:stretch/>
        </p:blipFill>
        <p:spPr>
          <a:xfrm>
            <a:off x="0" y="0"/>
            <a:ext cx="3036240" cy="546120"/>
          </a:xfrm>
          <a:prstGeom prst="rect">
            <a:avLst/>
          </a:prstGeom>
          <a:ln w="0">
            <a:noFill/>
          </a:ln>
        </p:spPr>
      </p:pic>
      <p:pic>
        <p:nvPicPr>
          <p:cNvPr id="259" name="Grafik 2" descr=""/>
          <p:cNvPicPr/>
          <p:nvPr/>
        </p:nvPicPr>
        <p:blipFill>
          <a:blip r:embed="rId3"/>
          <a:stretch/>
        </p:blipFill>
        <p:spPr>
          <a:xfrm>
            <a:off x="7430400" y="134640"/>
            <a:ext cx="3682080" cy="498240"/>
          </a:xfrm>
          <a:prstGeom prst="rect">
            <a:avLst/>
          </a:prstGeom>
          <a:ln w="0">
            <a:noFill/>
          </a:ln>
        </p:spPr>
      </p:pic>
      <p:sp>
        <p:nvSpPr>
          <p:cNvPr id="260"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1"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533F742-B187-4FE1-B548-6EA0601E53A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2"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6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7"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D6D56C8-AD74-4C29-B255-F8C3DC089B8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8"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9" name="Picture 19" descr="Logo_TUC_de_RGB"/>
          <p:cNvPicPr/>
          <p:nvPr/>
        </p:nvPicPr>
        <p:blipFill>
          <a:blip r:embed="rId2"/>
          <a:stretch/>
        </p:blipFill>
        <p:spPr>
          <a:xfrm>
            <a:off x="0" y="0"/>
            <a:ext cx="3036240" cy="546120"/>
          </a:xfrm>
          <a:prstGeom prst="rect">
            <a:avLst/>
          </a:prstGeom>
          <a:ln w="0">
            <a:noFill/>
          </a:ln>
        </p:spPr>
      </p:pic>
      <p:pic>
        <p:nvPicPr>
          <p:cNvPr id="20" name="Grafik 2" descr=""/>
          <p:cNvPicPr/>
          <p:nvPr/>
        </p:nvPicPr>
        <p:blipFill>
          <a:blip r:embed="rId3"/>
          <a:stretch/>
        </p:blipFill>
        <p:spPr>
          <a:xfrm>
            <a:off x="7430400" y="134640"/>
            <a:ext cx="3682080" cy="498240"/>
          </a:xfrm>
          <a:prstGeom prst="rect">
            <a:avLst/>
          </a:prstGeom>
          <a:ln w="0">
            <a:noFill/>
          </a:ln>
        </p:spPr>
      </p:pic>
      <p:sp>
        <p:nvSpPr>
          <p:cNvPr id="21"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2"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3"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6"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CE0BC89-5E21-46C2-B4D7-3099F04D0F7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67"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68" name="Picture 19" descr="Logo_TUC_de_RGB"/>
          <p:cNvPicPr/>
          <p:nvPr/>
        </p:nvPicPr>
        <p:blipFill>
          <a:blip r:embed="rId2"/>
          <a:stretch/>
        </p:blipFill>
        <p:spPr>
          <a:xfrm>
            <a:off x="0" y="0"/>
            <a:ext cx="3036240" cy="546120"/>
          </a:xfrm>
          <a:prstGeom prst="rect">
            <a:avLst/>
          </a:prstGeom>
          <a:ln w="0">
            <a:noFill/>
          </a:ln>
        </p:spPr>
      </p:pic>
      <p:pic>
        <p:nvPicPr>
          <p:cNvPr id="269" name="Grafik 2" descr=""/>
          <p:cNvPicPr/>
          <p:nvPr/>
        </p:nvPicPr>
        <p:blipFill>
          <a:blip r:embed="rId3"/>
          <a:stretch/>
        </p:blipFill>
        <p:spPr>
          <a:xfrm>
            <a:off x="7430400" y="134640"/>
            <a:ext cx="3682080" cy="498240"/>
          </a:xfrm>
          <a:prstGeom prst="rect">
            <a:avLst/>
          </a:prstGeom>
          <a:ln w="0">
            <a:noFill/>
          </a:ln>
        </p:spPr>
      </p:pic>
      <p:sp>
        <p:nvSpPr>
          <p:cNvPr id="270"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71"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4CF2DB1-95F3-457C-8D8B-C53FC000339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2"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77"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FD08063-E933-4ABC-A5B5-304556034B1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78"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79" name="Picture 19" descr="Logo_TUC_de_RGB"/>
          <p:cNvPicPr/>
          <p:nvPr/>
        </p:nvPicPr>
        <p:blipFill>
          <a:blip r:embed="rId2"/>
          <a:stretch/>
        </p:blipFill>
        <p:spPr>
          <a:xfrm>
            <a:off x="0" y="0"/>
            <a:ext cx="3036240" cy="546120"/>
          </a:xfrm>
          <a:prstGeom prst="rect">
            <a:avLst/>
          </a:prstGeom>
          <a:ln w="0">
            <a:noFill/>
          </a:ln>
        </p:spPr>
      </p:pic>
      <p:pic>
        <p:nvPicPr>
          <p:cNvPr id="280" name="Grafik 2" descr=""/>
          <p:cNvPicPr/>
          <p:nvPr/>
        </p:nvPicPr>
        <p:blipFill>
          <a:blip r:embed="rId3"/>
          <a:stretch/>
        </p:blipFill>
        <p:spPr>
          <a:xfrm>
            <a:off x="7430400" y="134640"/>
            <a:ext cx="3682080" cy="498240"/>
          </a:xfrm>
          <a:prstGeom prst="rect">
            <a:avLst/>
          </a:prstGeom>
          <a:ln w="0">
            <a:noFill/>
          </a:ln>
        </p:spPr>
      </p:pic>
      <p:sp>
        <p:nvSpPr>
          <p:cNvPr id="281"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82"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2192853-2581-4CB6-AA9C-6A6E0F9E3546}"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83"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8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89"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855E285-F15F-42EB-BAF8-B820014661D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0"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91" name="Picture 19" descr="Logo_TUC_de_RGB"/>
          <p:cNvPicPr/>
          <p:nvPr/>
        </p:nvPicPr>
        <p:blipFill>
          <a:blip r:embed="rId2"/>
          <a:stretch/>
        </p:blipFill>
        <p:spPr>
          <a:xfrm>
            <a:off x="0" y="0"/>
            <a:ext cx="3036240" cy="546120"/>
          </a:xfrm>
          <a:prstGeom prst="rect">
            <a:avLst/>
          </a:prstGeom>
          <a:ln w="0">
            <a:noFill/>
          </a:ln>
        </p:spPr>
      </p:pic>
      <p:pic>
        <p:nvPicPr>
          <p:cNvPr id="292" name="Grafik 2" descr=""/>
          <p:cNvPicPr/>
          <p:nvPr/>
        </p:nvPicPr>
        <p:blipFill>
          <a:blip r:embed="rId3"/>
          <a:stretch/>
        </p:blipFill>
        <p:spPr>
          <a:xfrm>
            <a:off x="7430400" y="134640"/>
            <a:ext cx="3682080" cy="498240"/>
          </a:xfrm>
          <a:prstGeom prst="rect">
            <a:avLst/>
          </a:prstGeom>
          <a:ln w="0">
            <a:noFill/>
          </a:ln>
        </p:spPr>
      </p:pic>
      <p:sp>
        <p:nvSpPr>
          <p:cNvPr id="293"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94"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5663DB3-B42F-43E6-8096-B06A6507356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95"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9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9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03"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249BB29-FDD5-460F-B1F3-01FB8FA7042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4"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05" name="Picture 19" descr="Logo_TUC_de_RGB"/>
          <p:cNvPicPr/>
          <p:nvPr/>
        </p:nvPicPr>
        <p:blipFill>
          <a:blip r:embed="rId2"/>
          <a:stretch/>
        </p:blipFill>
        <p:spPr>
          <a:xfrm>
            <a:off x="0" y="0"/>
            <a:ext cx="3036240" cy="546120"/>
          </a:xfrm>
          <a:prstGeom prst="rect">
            <a:avLst/>
          </a:prstGeom>
          <a:ln w="0">
            <a:noFill/>
          </a:ln>
        </p:spPr>
      </p:pic>
      <p:pic>
        <p:nvPicPr>
          <p:cNvPr id="306" name="Grafik 2" descr=""/>
          <p:cNvPicPr/>
          <p:nvPr/>
        </p:nvPicPr>
        <p:blipFill>
          <a:blip r:embed="rId3"/>
          <a:stretch/>
        </p:blipFill>
        <p:spPr>
          <a:xfrm>
            <a:off x="7430400" y="134640"/>
            <a:ext cx="3682080" cy="498240"/>
          </a:xfrm>
          <a:prstGeom prst="rect">
            <a:avLst/>
          </a:prstGeom>
          <a:ln w="0">
            <a:noFill/>
          </a:ln>
        </p:spPr>
      </p:pic>
      <p:sp>
        <p:nvSpPr>
          <p:cNvPr id="307"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08"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B14DC46-8015-46A3-BF63-DA3DFB66A72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0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2"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3"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E5C11D6-1BBF-4F35-975D-78AA99640DF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14"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15" name="Picture 19" descr="Logo_TUC_de_RGB"/>
          <p:cNvPicPr/>
          <p:nvPr/>
        </p:nvPicPr>
        <p:blipFill>
          <a:blip r:embed="rId2"/>
          <a:stretch/>
        </p:blipFill>
        <p:spPr>
          <a:xfrm>
            <a:off x="0" y="0"/>
            <a:ext cx="3036240" cy="546120"/>
          </a:xfrm>
          <a:prstGeom prst="rect">
            <a:avLst/>
          </a:prstGeom>
          <a:ln w="0">
            <a:noFill/>
          </a:ln>
        </p:spPr>
      </p:pic>
      <p:pic>
        <p:nvPicPr>
          <p:cNvPr id="316" name="Grafik 2" descr=""/>
          <p:cNvPicPr/>
          <p:nvPr/>
        </p:nvPicPr>
        <p:blipFill>
          <a:blip r:embed="rId3"/>
          <a:stretch/>
        </p:blipFill>
        <p:spPr>
          <a:xfrm>
            <a:off x="7430400" y="134640"/>
            <a:ext cx="3682080" cy="498240"/>
          </a:xfrm>
          <a:prstGeom prst="rect">
            <a:avLst/>
          </a:prstGeom>
          <a:ln w="0">
            <a:noFill/>
          </a:ln>
        </p:spPr>
      </p:pic>
      <p:sp>
        <p:nvSpPr>
          <p:cNvPr id="317" name="CustomShape 4"/>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8" name="CustomShape 5"/>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2304B10-402B-41A5-9DE5-BD8550E19299}"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1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0"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2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22"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23"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24"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9"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3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3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6"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3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38"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39"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40"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41"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7"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4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5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5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5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5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5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5"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5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3"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22715C8-B4F9-42D5-A9E1-7067E549A8A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34"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5" name="Picture 19" descr="Logo_TUC_de_RGB"/>
          <p:cNvPicPr/>
          <p:nvPr/>
        </p:nvPicPr>
        <p:blipFill>
          <a:blip r:embed="rId2"/>
          <a:stretch/>
        </p:blipFill>
        <p:spPr>
          <a:xfrm>
            <a:off x="0" y="0"/>
            <a:ext cx="3036240" cy="546120"/>
          </a:xfrm>
          <a:prstGeom prst="rect">
            <a:avLst/>
          </a:prstGeom>
          <a:ln w="0">
            <a:noFill/>
          </a:ln>
        </p:spPr>
      </p:pic>
      <p:pic>
        <p:nvPicPr>
          <p:cNvPr id="36" name="Grafik 2" descr=""/>
          <p:cNvPicPr/>
          <p:nvPr/>
        </p:nvPicPr>
        <p:blipFill>
          <a:blip r:embed="rId3"/>
          <a:stretch/>
        </p:blipFill>
        <p:spPr>
          <a:xfrm>
            <a:off x="7430400" y="134640"/>
            <a:ext cx="3682080" cy="498240"/>
          </a:xfrm>
          <a:prstGeom prst="rect">
            <a:avLst/>
          </a:prstGeom>
          <a:ln w="0">
            <a:noFill/>
          </a:ln>
        </p:spPr>
      </p:pic>
      <p:sp>
        <p:nvSpPr>
          <p:cNvPr id="37"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38"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3"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8"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2"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6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6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7"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6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7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4"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7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7"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8"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80"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81"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82"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7" name="CustomShape 1"/>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3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8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9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91"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6"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97"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99DF094-0840-4CDC-8F54-D1CBE301570D}"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98"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99" name="Picture 19" descr="Logo_TUC_de_RGB"/>
          <p:cNvPicPr/>
          <p:nvPr/>
        </p:nvPicPr>
        <p:blipFill>
          <a:blip r:embed="rId2"/>
          <a:stretch/>
        </p:blipFill>
        <p:spPr>
          <a:xfrm>
            <a:off x="0" y="0"/>
            <a:ext cx="3043800" cy="553680"/>
          </a:xfrm>
          <a:prstGeom prst="rect">
            <a:avLst/>
          </a:prstGeom>
          <a:ln w="0">
            <a:noFill/>
          </a:ln>
        </p:spPr>
      </p:pic>
      <p:pic>
        <p:nvPicPr>
          <p:cNvPr id="400" name="Grafik 2" descr=""/>
          <p:cNvPicPr/>
          <p:nvPr/>
        </p:nvPicPr>
        <p:blipFill>
          <a:blip r:embed="rId3"/>
          <a:stretch/>
        </p:blipFill>
        <p:spPr>
          <a:xfrm>
            <a:off x="7430400" y="134640"/>
            <a:ext cx="3689640" cy="505800"/>
          </a:xfrm>
          <a:prstGeom prst="rect">
            <a:avLst/>
          </a:prstGeom>
          <a:ln w="0">
            <a:noFill/>
          </a:ln>
        </p:spPr>
      </p:pic>
      <p:sp>
        <p:nvSpPr>
          <p:cNvPr id="401"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02"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C02D2FF-FE44-459A-A8DA-A0BD23EC14C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03"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0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0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0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1" r:id="rId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2"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13"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9745144-7934-4942-9B1E-B02B607E514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14"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15" name="Picture 19" descr="Logo_TUC_de_RGB"/>
          <p:cNvPicPr/>
          <p:nvPr/>
        </p:nvPicPr>
        <p:blipFill>
          <a:blip r:embed="rId2"/>
          <a:stretch/>
        </p:blipFill>
        <p:spPr>
          <a:xfrm>
            <a:off x="0" y="0"/>
            <a:ext cx="3043800" cy="553680"/>
          </a:xfrm>
          <a:prstGeom prst="rect">
            <a:avLst/>
          </a:prstGeom>
          <a:ln w="0">
            <a:noFill/>
          </a:ln>
        </p:spPr>
      </p:pic>
      <p:pic>
        <p:nvPicPr>
          <p:cNvPr id="416" name="Grafik 2" descr=""/>
          <p:cNvPicPr/>
          <p:nvPr/>
        </p:nvPicPr>
        <p:blipFill>
          <a:blip r:embed="rId3"/>
          <a:stretch/>
        </p:blipFill>
        <p:spPr>
          <a:xfrm>
            <a:off x="7430400" y="134640"/>
            <a:ext cx="3689640" cy="505800"/>
          </a:xfrm>
          <a:prstGeom prst="rect">
            <a:avLst/>
          </a:prstGeom>
          <a:ln w="0">
            <a:noFill/>
          </a:ln>
        </p:spPr>
      </p:pic>
      <p:sp>
        <p:nvSpPr>
          <p:cNvPr id="417"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18"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10B0E5F-8F9E-4F4D-A402-60A85A4013D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1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2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2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2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3" r:id="rId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8"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29"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BAE1114-606F-4B03-A4DC-E8DAE8273A8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30"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31" name="Picture 19" descr="Logo_TUC_de_RGB"/>
          <p:cNvPicPr/>
          <p:nvPr/>
        </p:nvPicPr>
        <p:blipFill>
          <a:blip r:embed="rId2"/>
          <a:stretch/>
        </p:blipFill>
        <p:spPr>
          <a:xfrm>
            <a:off x="0" y="0"/>
            <a:ext cx="3043800" cy="553680"/>
          </a:xfrm>
          <a:prstGeom prst="rect">
            <a:avLst/>
          </a:prstGeom>
          <a:ln w="0">
            <a:noFill/>
          </a:ln>
        </p:spPr>
      </p:pic>
      <p:pic>
        <p:nvPicPr>
          <p:cNvPr id="432" name="Grafik 2" descr=""/>
          <p:cNvPicPr/>
          <p:nvPr/>
        </p:nvPicPr>
        <p:blipFill>
          <a:blip r:embed="rId3"/>
          <a:stretch/>
        </p:blipFill>
        <p:spPr>
          <a:xfrm>
            <a:off x="7430400" y="134640"/>
            <a:ext cx="3689640" cy="505800"/>
          </a:xfrm>
          <a:prstGeom prst="rect">
            <a:avLst/>
          </a:prstGeom>
          <a:ln w="0">
            <a:noFill/>
          </a:ln>
        </p:spPr>
      </p:pic>
      <p:sp>
        <p:nvSpPr>
          <p:cNvPr id="433"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34"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D68734E-3CC0-4C61-B265-9FF5A5EDA81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35"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3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3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39"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9"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82EC870-05D9-4218-89C7-0E5651989894}"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0"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1" name="Picture 19" descr="Logo_TUC_de_RGB"/>
          <p:cNvPicPr/>
          <p:nvPr/>
        </p:nvPicPr>
        <p:blipFill>
          <a:blip r:embed="rId2"/>
          <a:stretch/>
        </p:blipFill>
        <p:spPr>
          <a:xfrm>
            <a:off x="0" y="0"/>
            <a:ext cx="3036240" cy="546120"/>
          </a:xfrm>
          <a:prstGeom prst="rect">
            <a:avLst/>
          </a:prstGeom>
          <a:ln w="0">
            <a:noFill/>
          </a:ln>
        </p:spPr>
      </p:pic>
      <p:pic>
        <p:nvPicPr>
          <p:cNvPr id="52" name="Grafik 2" descr=""/>
          <p:cNvPicPr/>
          <p:nvPr/>
        </p:nvPicPr>
        <p:blipFill>
          <a:blip r:embed="rId3"/>
          <a:stretch/>
        </p:blipFill>
        <p:spPr>
          <a:xfrm>
            <a:off x="7430400" y="134640"/>
            <a:ext cx="3682080" cy="498240"/>
          </a:xfrm>
          <a:prstGeom prst="rect">
            <a:avLst/>
          </a:prstGeom>
          <a:ln w="0">
            <a:noFill/>
          </a:ln>
        </p:spPr>
      </p:pic>
      <p:sp>
        <p:nvSpPr>
          <p:cNvPr id="53"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4"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5"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4"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45"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D8FB8A7-7605-4869-A605-9A88A673D48D}"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46"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47" name="Picture 19" descr="Logo_TUC_de_RGB"/>
          <p:cNvPicPr/>
          <p:nvPr/>
        </p:nvPicPr>
        <p:blipFill>
          <a:blip r:embed="rId2"/>
          <a:stretch/>
        </p:blipFill>
        <p:spPr>
          <a:xfrm>
            <a:off x="0" y="0"/>
            <a:ext cx="3043800" cy="553680"/>
          </a:xfrm>
          <a:prstGeom prst="rect">
            <a:avLst/>
          </a:prstGeom>
          <a:ln w="0">
            <a:noFill/>
          </a:ln>
        </p:spPr>
      </p:pic>
      <p:pic>
        <p:nvPicPr>
          <p:cNvPr id="448" name="Grafik 2" descr=""/>
          <p:cNvPicPr/>
          <p:nvPr/>
        </p:nvPicPr>
        <p:blipFill>
          <a:blip r:embed="rId3"/>
          <a:stretch/>
        </p:blipFill>
        <p:spPr>
          <a:xfrm>
            <a:off x="7430400" y="134640"/>
            <a:ext cx="3689640" cy="505800"/>
          </a:xfrm>
          <a:prstGeom prst="rect">
            <a:avLst/>
          </a:prstGeom>
          <a:ln w="0">
            <a:noFill/>
          </a:ln>
        </p:spPr>
      </p:pic>
      <p:sp>
        <p:nvSpPr>
          <p:cNvPr id="449"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50"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2C5A22B-86B1-4ED9-B59B-98FDFAAB569D}"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51"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53"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54"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8"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59"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A318FC6-845F-468A-8936-7D8965633BD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60"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61" name="Picture 19" descr="Logo_TUC_de_RGB"/>
          <p:cNvPicPr/>
          <p:nvPr/>
        </p:nvPicPr>
        <p:blipFill>
          <a:blip r:embed="rId2"/>
          <a:stretch/>
        </p:blipFill>
        <p:spPr>
          <a:xfrm>
            <a:off x="0" y="0"/>
            <a:ext cx="3043800" cy="553680"/>
          </a:xfrm>
          <a:prstGeom prst="rect">
            <a:avLst/>
          </a:prstGeom>
          <a:ln w="0">
            <a:noFill/>
          </a:ln>
        </p:spPr>
      </p:pic>
      <p:pic>
        <p:nvPicPr>
          <p:cNvPr id="462" name="Grafik 2" descr=""/>
          <p:cNvPicPr/>
          <p:nvPr/>
        </p:nvPicPr>
        <p:blipFill>
          <a:blip r:embed="rId3"/>
          <a:stretch/>
        </p:blipFill>
        <p:spPr>
          <a:xfrm>
            <a:off x="7430400" y="134640"/>
            <a:ext cx="3689640" cy="505800"/>
          </a:xfrm>
          <a:prstGeom prst="rect">
            <a:avLst/>
          </a:prstGeom>
          <a:ln w="0">
            <a:noFill/>
          </a:ln>
        </p:spPr>
      </p:pic>
      <p:sp>
        <p:nvSpPr>
          <p:cNvPr id="463"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64"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527D2DA-9518-495E-8E8E-38F1DEFBBAE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65"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6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6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6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6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7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9" r:id="rId4"/>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6"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7"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FB38674-6231-4F7B-8D0F-073DAC279D2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78"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79" name="Picture 19" descr="Logo_TUC_de_RGB"/>
          <p:cNvPicPr/>
          <p:nvPr/>
        </p:nvPicPr>
        <p:blipFill>
          <a:blip r:embed="rId2"/>
          <a:stretch/>
        </p:blipFill>
        <p:spPr>
          <a:xfrm>
            <a:off x="0" y="0"/>
            <a:ext cx="3043800" cy="553680"/>
          </a:xfrm>
          <a:prstGeom prst="rect">
            <a:avLst/>
          </a:prstGeom>
          <a:ln w="0">
            <a:noFill/>
          </a:ln>
        </p:spPr>
      </p:pic>
      <p:pic>
        <p:nvPicPr>
          <p:cNvPr id="480" name="Grafik 2" descr=""/>
          <p:cNvPicPr/>
          <p:nvPr/>
        </p:nvPicPr>
        <p:blipFill>
          <a:blip r:embed="rId3"/>
          <a:stretch/>
        </p:blipFill>
        <p:spPr>
          <a:xfrm>
            <a:off x="7430400" y="134640"/>
            <a:ext cx="3689640" cy="505800"/>
          </a:xfrm>
          <a:prstGeom prst="rect">
            <a:avLst/>
          </a:prstGeom>
          <a:ln w="0">
            <a:noFill/>
          </a:ln>
        </p:spPr>
      </p:pic>
      <p:sp>
        <p:nvSpPr>
          <p:cNvPr id="481"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82"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AE846C3-4686-4285-8D75-95CB26357AE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3"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85"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86"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87"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88"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89"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90"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1" r:id="rId4"/>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1"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92"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F675CAC-CC60-4990-9514-E9F280DF7D6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93"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4" name="Picture 19" descr="Logo_TUC_de_RGB"/>
          <p:cNvPicPr/>
          <p:nvPr/>
        </p:nvPicPr>
        <p:blipFill>
          <a:blip r:embed="rId2"/>
          <a:stretch/>
        </p:blipFill>
        <p:spPr>
          <a:xfrm>
            <a:off x="0" y="0"/>
            <a:ext cx="3043800" cy="553680"/>
          </a:xfrm>
          <a:prstGeom prst="rect">
            <a:avLst/>
          </a:prstGeom>
          <a:ln w="0">
            <a:noFill/>
          </a:ln>
        </p:spPr>
      </p:pic>
      <p:pic>
        <p:nvPicPr>
          <p:cNvPr id="495" name="Grafik 2" descr=""/>
          <p:cNvPicPr/>
          <p:nvPr/>
        </p:nvPicPr>
        <p:blipFill>
          <a:blip r:embed="rId3"/>
          <a:stretch/>
        </p:blipFill>
        <p:spPr>
          <a:xfrm>
            <a:off x="7430400" y="134640"/>
            <a:ext cx="3689640" cy="505800"/>
          </a:xfrm>
          <a:prstGeom prst="rect">
            <a:avLst/>
          </a:prstGeom>
          <a:ln w="0">
            <a:noFill/>
          </a:ln>
        </p:spPr>
      </p:pic>
      <p:sp>
        <p:nvSpPr>
          <p:cNvPr id="496"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97"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151AB7B-62C7-4741-81E8-B8E0625C051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98"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4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0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1"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02"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7FD7947-6135-41E1-BFF1-BC08C19EF4ED}"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03"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04" name="Picture 19" descr="Logo_TUC_de_RGB"/>
          <p:cNvPicPr/>
          <p:nvPr/>
        </p:nvPicPr>
        <p:blipFill>
          <a:blip r:embed="rId2"/>
          <a:stretch/>
        </p:blipFill>
        <p:spPr>
          <a:xfrm>
            <a:off x="0" y="0"/>
            <a:ext cx="3043800" cy="553680"/>
          </a:xfrm>
          <a:prstGeom prst="rect">
            <a:avLst/>
          </a:prstGeom>
          <a:ln w="0">
            <a:noFill/>
          </a:ln>
        </p:spPr>
      </p:pic>
      <p:pic>
        <p:nvPicPr>
          <p:cNvPr id="505" name="Grafik 2" descr=""/>
          <p:cNvPicPr/>
          <p:nvPr/>
        </p:nvPicPr>
        <p:blipFill>
          <a:blip r:embed="rId3"/>
          <a:stretch/>
        </p:blipFill>
        <p:spPr>
          <a:xfrm>
            <a:off x="7430400" y="134640"/>
            <a:ext cx="3689640" cy="505800"/>
          </a:xfrm>
          <a:prstGeom prst="rect">
            <a:avLst/>
          </a:prstGeom>
          <a:ln w="0">
            <a:noFill/>
          </a:ln>
        </p:spPr>
      </p:pic>
      <p:sp>
        <p:nvSpPr>
          <p:cNvPr id="506"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07"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99C24C6-B52E-4BBA-AD91-3B4BF405686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08"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5" r:id="rId4"/>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2"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13"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3097C8B-68E6-4D1A-91D5-E782B356E9D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14"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15" name="Picture 19" descr="Logo_TUC_de_RGB"/>
          <p:cNvPicPr/>
          <p:nvPr/>
        </p:nvPicPr>
        <p:blipFill>
          <a:blip r:embed="rId2"/>
          <a:stretch/>
        </p:blipFill>
        <p:spPr>
          <a:xfrm>
            <a:off x="0" y="0"/>
            <a:ext cx="3043800" cy="553680"/>
          </a:xfrm>
          <a:prstGeom prst="rect">
            <a:avLst/>
          </a:prstGeom>
          <a:ln w="0">
            <a:noFill/>
          </a:ln>
        </p:spPr>
      </p:pic>
      <p:pic>
        <p:nvPicPr>
          <p:cNvPr id="516" name="Grafik 2" descr=""/>
          <p:cNvPicPr/>
          <p:nvPr/>
        </p:nvPicPr>
        <p:blipFill>
          <a:blip r:embed="rId3"/>
          <a:stretch/>
        </p:blipFill>
        <p:spPr>
          <a:xfrm>
            <a:off x="7430400" y="134640"/>
            <a:ext cx="3689640" cy="505800"/>
          </a:xfrm>
          <a:prstGeom prst="rect">
            <a:avLst/>
          </a:prstGeom>
          <a:ln w="0">
            <a:noFill/>
          </a:ln>
        </p:spPr>
      </p:pic>
      <p:sp>
        <p:nvSpPr>
          <p:cNvPr id="517"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18"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DF41706-AD1F-4F12-98A5-14475227DAF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1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2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7" r:id="rId4"/>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5"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CC6E51F-5C1D-41AC-A0E4-D0F22324E3E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26"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27" name="Picture 19" descr="Logo_TUC_de_RGB"/>
          <p:cNvPicPr/>
          <p:nvPr/>
        </p:nvPicPr>
        <p:blipFill>
          <a:blip r:embed="rId2"/>
          <a:stretch/>
        </p:blipFill>
        <p:spPr>
          <a:xfrm>
            <a:off x="0" y="0"/>
            <a:ext cx="3043800" cy="553680"/>
          </a:xfrm>
          <a:prstGeom prst="rect">
            <a:avLst/>
          </a:prstGeom>
          <a:ln w="0">
            <a:noFill/>
          </a:ln>
        </p:spPr>
      </p:pic>
      <p:pic>
        <p:nvPicPr>
          <p:cNvPr id="528" name="Grafik 2" descr=""/>
          <p:cNvPicPr/>
          <p:nvPr/>
        </p:nvPicPr>
        <p:blipFill>
          <a:blip r:embed="rId3"/>
          <a:stretch/>
        </p:blipFill>
        <p:spPr>
          <a:xfrm>
            <a:off x="7430400" y="134640"/>
            <a:ext cx="3689640" cy="505800"/>
          </a:xfrm>
          <a:prstGeom prst="rect">
            <a:avLst/>
          </a:prstGeom>
          <a:ln w="0">
            <a:noFill/>
          </a:ln>
        </p:spPr>
      </p:pic>
      <p:sp>
        <p:nvSpPr>
          <p:cNvPr id="529"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30"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9841061-EACB-417D-8F6E-97974F69F75F}"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1"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3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3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9" r:id="rId4"/>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8"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39"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CC93C51-840D-4E46-8A7E-A7611F93BCE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40"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41" name="Picture 19" descr="Logo_TUC_de_RGB"/>
          <p:cNvPicPr/>
          <p:nvPr/>
        </p:nvPicPr>
        <p:blipFill>
          <a:blip r:embed="rId2"/>
          <a:stretch/>
        </p:blipFill>
        <p:spPr>
          <a:xfrm>
            <a:off x="0" y="0"/>
            <a:ext cx="3043800" cy="553680"/>
          </a:xfrm>
          <a:prstGeom prst="rect">
            <a:avLst/>
          </a:prstGeom>
          <a:ln w="0">
            <a:noFill/>
          </a:ln>
        </p:spPr>
      </p:pic>
      <p:pic>
        <p:nvPicPr>
          <p:cNvPr id="542" name="Grafik 2" descr=""/>
          <p:cNvPicPr/>
          <p:nvPr/>
        </p:nvPicPr>
        <p:blipFill>
          <a:blip r:embed="rId3"/>
          <a:stretch/>
        </p:blipFill>
        <p:spPr>
          <a:xfrm>
            <a:off x="7430400" y="134640"/>
            <a:ext cx="3689640" cy="505800"/>
          </a:xfrm>
          <a:prstGeom prst="rect">
            <a:avLst/>
          </a:prstGeom>
          <a:ln w="0">
            <a:noFill/>
          </a:ln>
        </p:spPr>
      </p:pic>
      <p:sp>
        <p:nvSpPr>
          <p:cNvPr id="543"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44"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8FE1A90-7435-4108-A01A-6CC839269449}"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45"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1" r:id="rId4"/>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8" name="CustomShape 1"/>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49" name="CustomShape 2"/>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A461A7D-EBF0-41F2-A0ED-215BA7D914B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50" name="CustomShape 3"/>
          <p:cNvSpPr/>
          <p:nvPr/>
        </p:nvSpPr>
        <p:spPr>
          <a:xfrm>
            <a:off x="912240" y="1268280"/>
            <a:ext cx="9199800" cy="35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51" name="Picture 19" descr="Logo_TUC_de_RGB"/>
          <p:cNvPicPr/>
          <p:nvPr/>
        </p:nvPicPr>
        <p:blipFill>
          <a:blip r:embed="rId2"/>
          <a:stretch/>
        </p:blipFill>
        <p:spPr>
          <a:xfrm>
            <a:off x="0" y="0"/>
            <a:ext cx="3043800" cy="553680"/>
          </a:xfrm>
          <a:prstGeom prst="rect">
            <a:avLst/>
          </a:prstGeom>
          <a:ln w="0">
            <a:noFill/>
          </a:ln>
        </p:spPr>
      </p:pic>
      <p:pic>
        <p:nvPicPr>
          <p:cNvPr id="552" name="Grafik 2" descr=""/>
          <p:cNvPicPr/>
          <p:nvPr/>
        </p:nvPicPr>
        <p:blipFill>
          <a:blip r:embed="rId3"/>
          <a:stretch/>
        </p:blipFill>
        <p:spPr>
          <a:xfrm>
            <a:off x="7430400" y="134640"/>
            <a:ext cx="3689640" cy="505800"/>
          </a:xfrm>
          <a:prstGeom prst="rect">
            <a:avLst/>
          </a:prstGeom>
          <a:ln w="0">
            <a:noFill/>
          </a:ln>
        </p:spPr>
      </p:pic>
      <p:sp>
        <p:nvSpPr>
          <p:cNvPr id="553" name="CustomShape 4"/>
          <p:cNvSpPr/>
          <p:nvPr/>
        </p:nvSpPr>
        <p:spPr>
          <a:xfrm>
            <a:off x="11444760" y="0"/>
            <a:ext cx="732960" cy="68418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54" name="CustomShape 5"/>
          <p:cNvSpPr/>
          <p:nvPr/>
        </p:nvSpPr>
        <p:spPr>
          <a:xfrm>
            <a:off x="11438640" y="6453360"/>
            <a:ext cx="7498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DC15A7A-B7C3-4ADB-AB21-809614AA9C3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55"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3" r:id="rId4"/>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6"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57"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0ABA49F-3A97-409D-ADC3-30ACB663D85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58"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59" name="Picture 19" descr="Logo_TUC_de_RGB"/>
          <p:cNvPicPr/>
          <p:nvPr/>
        </p:nvPicPr>
        <p:blipFill>
          <a:blip r:embed="rId2"/>
          <a:stretch/>
        </p:blipFill>
        <p:spPr>
          <a:xfrm>
            <a:off x="0" y="0"/>
            <a:ext cx="3034080" cy="543960"/>
          </a:xfrm>
          <a:prstGeom prst="rect">
            <a:avLst/>
          </a:prstGeom>
          <a:ln w="0">
            <a:noFill/>
          </a:ln>
        </p:spPr>
      </p:pic>
      <p:pic>
        <p:nvPicPr>
          <p:cNvPr id="560" name="Grafik 2" descr=""/>
          <p:cNvPicPr/>
          <p:nvPr/>
        </p:nvPicPr>
        <p:blipFill>
          <a:blip r:embed="rId3"/>
          <a:stretch/>
        </p:blipFill>
        <p:spPr>
          <a:xfrm>
            <a:off x="7430400" y="134640"/>
            <a:ext cx="3679920" cy="496080"/>
          </a:xfrm>
          <a:prstGeom prst="rect">
            <a:avLst/>
          </a:prstGeom>
          <a:ln w="0">
            <a:noFill/>
          </a:ln>
        </p:spPr>
      </p:pic>
      <p:sp>
        <p:nvSpPr>
          <p:cNvPr id="561"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62"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63"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6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6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6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3"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3FDE5DB-6DC1-4D90-BC43-9F88174CCC0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4"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5" name="Picture 19" descr="Logo_TUC_de_RGB"/>
          <p:cNvPicPr/>
          <p:nvPr/>
        </p:nvPicPr>
        <p:blipFill>
          <a:blip r:embed="rId2"/>
          <a:stretch/>
        </p:blipFill>
        <p:spPr>
          <a:xfrm>
            <a:off x="0" y="0"/>
            <a:ext cx="3036240" cy="546120"/>
          </a:xfrm>
          <a:prstGeom prst="rect">
            <a:avLst/>
          </a:prstGeom>
          <a:ln w="0">
            <a:noFill/>
          </a:ln>
        </p:spPr>
      </p:pic>
      <p:pic>
        <p:nvPicPr>
          <p:cNvPr id="66" name="Grafik 2" descr=""/>
          <p:cNvPicPr/>
          <p:nvPr/>
        </p:nvPicPr>
        <p:blipFill>
          <a:blip r:embed="rId3"/>
          <a:stretch/>
        </p:blipFill>
        <p:spPr>
          <a:xfrm>
            <a:off x="7430400" y="134640"/>
            <a:ext cx="3682080" cy="498240"/>
          </a:xfrm>
          <a:prstGeom prst="rect">
            <a:avLst/>
          </a:prstGeom>
          <a:ln w="0">
            <a:noFill/>
          </a:ln>
        </p:spPr>
      </p:pic>
      <p:sp>
        <p:nvSpPr>
          <p:cNvPr id="67"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8"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9"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2"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73"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E196E23-9241-45D6-A7CD-5087DDA59B0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74"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75" name="Picture 19" descr="Logo_TUC_de_RGB"/>
          <p:cNvPicPr/>
          <p:nvPr/>
        </p:nvPicPr>
        <p:blipFill>
          <a:blip r:embed="rId2"/>
          <a:stretch/>
        </p:blipFill>
        <p:spPr>
          <a:xfrm>
            <a:off x="0" y="0"/>
            <a:ext cx="3034080" cy="543960"/>
          </a:xfrm>
          <a:prstGeom prst="rect">
            <a:avLst/>
          </a:prstGeom>
          <a:ln w="0">
            <a:noFill/>
          </a:ln>
        </p:spPr>
      </p:pic>
      <p:pic>
        <p:nvPicPr>
          <p:cNvPr id="576" name="Grafik 2" descr=""/>
          <p:cNvPicPr/>
          <p:nvPr/>
        </p:nvPicPr>
        <p:blipFill>
          <a:blip r:embed="rId3"/>
          <a:stretch/>
        </p:blipFill>
        <p:spPr>
          <a:xfrm>
            <a:off x="7430400" y="134640"/>
            <a:ext cx="3679920" cy="496080"/>
          </a:xfrm>
          <a:prstGeom prst="rect">
            <a:avLst/>
          </a:prstGeom>
          <a:ln w="0">
            <a:noFill/>
          </a:ln>
        </p:spPr>
      </p:pic>
      <p:sp>
        <p:nvSpPr>
          <p:cNvPr id="577"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78"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79"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8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8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83"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7" r:id="rId4"/>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8"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89"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6AFBA8D-8B83-4644-9A30-82A7445F102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90"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591" name="Picture 19" descr="Logo_TUC_de_RGB"/>
          <p:cNvPicPr/>
          <p:nvPr/>
        </p:nvPicPr>
        <p:blipFill>
          <a:blip r:embed="rId2"/>
          <a:stretch/>
        </p:blipFill>
        <p:spPr>
          <a:xfrm>
            <a:off x="0" y="0"/>
            <a:ext cx="3034080" cy="543960"/>
          </a:xfrm>
          <a:prstGeom prst="rect">
            <a:avLst/>
          </a:prstGeom>
          <a:ln w="0">
            <a:noFill/>
          </a:ln>
        </p:spPr>
      </p:pic>
      <p:pic>
        <p:nvPicPr>
          <p:cNvPr id="592" name="Grafik 2" descr=""/>
          <p:cNvPicPr/>
          <p:nvPr/>
        </p:nvPicPr>
        <p:blipFill>
          <a:blip r:embed="rId3"/>
          <a:stretch/>
        </p:blipFill>
        <p:spPr>
          <a:xfrm>
            <a:off x="7430400" y="134640"/>
            <a:ext cx="3679920" cy="496080"/>
          </a:xfrm>
          <a:prstGeom prst="rect">
            <a:avLst/>
          </a:prstGeom>
          <a:ln w="0">
            <a:noFill/>
          </a:ln>
        </p:spPr>
      </p:pic>
      <p:sp>
        <p:nvSpPr>
          <p:cNvPr id="593"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94"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95"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9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9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99"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9" r:id="rId4"/>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4"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05"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8CF9175-EF2E-4C9F-808B-AD020F7388B5}"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06"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07" name="Picture 19" descr="Logo_TUC_de_RGB"/>
          <p:cNvPicPr/>
          <p:nvPr/>
        </p:nvPicPr>
        <p:blipFill>
          <a:blip r:embed="rId2"/>
          <a:stretch/>
        </p:blipFill>
        <p:spPr>
          <a:xfrm>
            <a:off x="0" y="0"/>
            <a:ext cx="3034080" cy="543960"/>
          </a:xfrm>
          <a:prstGeom prst="rect">
            <a:avLst/>
          </a:prstGeom>
          <a:ln w="0">
            <a:noFill/>
          </a:ln>
        </p:spPr>
      </p:pic>
      <p:pic>
        <p:nvPicPr>
          <p:cNvPr id="608" name="Grafik 2" descr=""/>
          <p:cNvPicPr/>
          <p:nvPr/>
        </p:nvPicPr>
        <p:blipFill>
          <a:blip r:embed="rId3"/>
          <a:stretch/>
        </p:blipFill>
        <p:spPr>
          <a:xfrm>
            <a:off x="7430400" y="134640"/>
            <a:ext cx="3679920" cy="496080"/>
          </a:xfrm>
          <a:prstGeom prst="rect">
            <a:avLst/>
          </a:prstGeom>
          <a:ln w="0">
            <a:noFill/>
          </a:ln>
        </p:spPr>
      </p:pic>
      <p:sp>
        <p:nvSpPr>
          <p:cNvPr id="609"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10"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11"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613"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14"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1" r:id="rId4"/>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8"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19"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3A6BAD5-266A-4CD8-80C3-3F7BF7BE687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20"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21" name="Picture 19" descr="Logo_TUC_de_RGB"/>
          <p:cNvPicPr/>
          <p:nvPr/>
        </p:nvPicPr>
        <p:blipFill>
          <a:blip r:embed="rId2"/>
          <a:stretch/>
        </p:blipFill>
        <p:spPr>
          <a:xfrm>
            <a:off x="0" y="0"/>
            <a:ext cx="3034080" cy="543960"/>
          </a:xfrm>
          <a:prstGeom prst="rect">
            <a:avLst/>
          </a:prstGeom>
          <a:ln w="0">
            <a:noFill/>
          </a:ln>
        </p:spPr>
      </p:pic>
      <p:pic>
        <p:nvPicPr>
          <p:cNvPr id="622" name="Grafik 2" descr=""/>
          <p:cNvPicPr/>
          <p:nvPr/>
        </p:nvPicPr>
        <p:blipFill>
          <a:blip r:embed="rId3"/>
          <a:stretch/>
        </p:blipFill>
        <p:spPr>
          <a:xfrm>
            <a:off x="7430400" y="134640"/>
            <a:ext cx="3679920" cy="496080"/>
          </a:xfrm>
          <a:prstGeom prst="rect">
            <a:avLst/>
          </a:prstGeom>
          <a:ln w="0">
            <a:noFill/>
          </a:ln>
        </p:spPr>
      </p:pic>
      <p:sp>
        <p:nvSpPr>
          <p:cNvPr id="623"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24"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25"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62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2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2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3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6"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37"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83C6F7E-0228-4AD5-A255-D7183B574EF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38"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39" name="Picture 19" descr="Logo_TUC_de_RGB"/>
          <p:cNvPicPr/>
          <p:nvPr/>
        </p:nvPicPr>
        <p:blipFill>
          <a:blip r:embed="rId2"/>
          <a:stretch/>
        </p:blipFill>
        <p:spPr>
          <a:xfrm>
            <a:off x="0" y="0"/>
            <a:ext cx="3034080" cy="543960"/>
          </a:xfrm>
          <a:prstGeom prst="rect">
            <a:avLst/>
          </a:prstGeom>
          <a:ln w="0">
            <a:noFill/>
          </a:ln>
        </p:spPr>
      </p:pic>
      <p:pic>
        <p:nvPicPr>
          <p:cNvPr id="640" name="Grafik 2" descr=""/>
          <p:cNvPicPr/>
          <p:nvPr/>
        </p:nvPicPr>
        <p:blipFill>
          <a:blip r:embed="rId3"/>
          <a:stretch/>
        </p:blipFill>
        <p:spPr>
          <a:xfrm>
            <a:off x="7430400" y="134640"/>
            <a:ext cx="3679920" cy="496080"/>
          </a:xfrm>
          <a:prstGeom prst="rect">
            <a:avLst/>
          </a:prstGeom>
          <a:ln w="0">
            <a:noFill/>
          </a:ln>
        </p:spPr>
      </p:pic>
      <p:sp>
        <p:nvSpPr>
          <p:cNvPr id="641"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42"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43"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645"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46"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47"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48"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49"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50"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5" r:id="rId4"/>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1"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52"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149AD84-E9D5-44A1-9D7F-4F16BDE0630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53"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54" name="Picture 19" descr="Logo_TUC_de_RGB"/>
          <p:cNvPicPr/>
          <p:nvPr/>
        </p:nvPicPr>
        <p:blipFill>
          <a:blip r:embed="rId2"/>
          <a:stretch/>
        </p:blipFill>
        <p:spPr>
          <a:xfrm>
            <a:off x="0" y="0"/>
            <a:ext cx="3034080" cy="543960"/>
          </a:xfrm>
          <a:prstGeom prst="rect">
            <a:avLst/>
          </a:prstGeom>
          <a:ln w="0">
            <a:noFill/>
          </a:ln>
        </p:spPr>
      </p:pic>
      <p:pic>
        <p:nvPicPr>
          <p:cNvPr id="655" name="Grafik 2" descr=""/>
          <p:cNvPicPr/>
          <p:nvPr/>
        </p:nvPicPr>
        <p:blipFill>
          <a:blip r:embed="rId3"/>
          <a:stretch/>
        </p:blipFill>
        <p:spPr>
          <a:xfrm>
            <a:off x="7430400" y="134640"/>
            <a:ext cx="3679920" cy="496080"/>
          </a:xfrm>
          <a:prstGeom prst="rect">
            <a:avLst/>
          </a:prstGeom>
          <a:ln w="0">
            <a:noFill/>
          </a:ln>
        </p:spPr>
      </p:pic>
      <p:sp>
        <p:nvSpPr>
          <p:cNvPr id="656"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57"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58"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66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7" r:id="rId4"/>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1"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62"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B19B469-B14F-4BF8-8FAB-FA1DF8E66FB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63"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64" name="Picture 19" descr="Logo_TUC_de_RGB"/>
          <p:cNvPicPr/>
          <p:nvPr/>
        </p:nvPicPr>
        <p:blipFill>
          <a:blip r:embed="rId2"/>
          <a:stretch/>
        </p:blipFill>
        <p:spPr>
          <a:xfrm>
            <a:off x="0" y="0"/>
            <a:ext cx="3034080" cy="543960"/>
          </a:xfrm>
          <a:prstGeom prst="rect">
            <a:avLst/>
          </a:prstGeom>
          <a:ln w="0">
            <a:noFill/>
          </a:ln>
        </p:spPr>
      </p:pic>
      <p:pic>
        <p:nvPicPr>
          <p:cNvPr id="665" name="Grafik 2" descr=""/>
          <p:cNvPicPr/>
          <p:nvPr/>
        </p:nvPicPr>
        <p:blipFill>
          <a:blip r:embed="rId3"/>
          <a:stretch/>
        </p:blipFill>
        <p:spPr>
          <a:xfrm>
            <a:off x="7430400" y="134640"/>
            <a:ext cx="3679920" cy="496080"/>
          </a:xfrm>
          <a:prstGeom prst="rect">
            <a:avLst/>
          </a:prstGeom>
          <a:ln w="0">
            <a:noFill/>
          </a:ln>
        </p:spPr>
      </p:pic>
      <p:sp>
        <p:nvSpPr>
          <p:cNvPr id="666"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67"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68"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6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9" r:id="rId4"/>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2"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73"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4E0580E-404E-4353-9296-0C4DD86E6E22}"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74"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75" name="Picture 19" descr="Logo_TUC_de_RGB"/>
          <p:cNvPicPr/>
          <p:nvPr/>
        </p:nvPicPr>
        <p:blipFill>
          <a:blip r:embed="rId2"/>
          <a:stretch/>
        </p:blipFill>
        <p:spPr>
          <a:xfrm>
            <a:off x="0" y="0"/>
            <a:ext cx="3034080" cy="543960"/>
          </a:xfrm>
          <a:prstGeom prst="rect">
            <a:avLst/>
          </a:prstGeom>
          <a:ln w="0">
            <a:noFill/>
          </a:ln>
        </p:spPr>
      </p:pic>
      <p:pic>
        <p:nvPicPr>
          <p:cNvPr id="676" name="Grafik 2" descr=""/>
          <p:cNvPicPr/>
          <p:nvPr/>
        </p:nvPicPr>
        <p:blipFill>
          <a:blip r:embed="rId3"/>
          <a:stretch/>
        </p:blipFill>
        <p:spPr>
          <a:xfrm>
            <a:off x="7430400" y="134640"/>
            <a:ext cx="3679920" cy="496080"/>
          </a:xfrm>
          <a:prstGeom prst="rect">
            <a:avLst/>
          </a:prstGeom>
          <a:ln w="0">
            <a:noFill/>
          </a:ln>
        </p:spPr>
      </p:pic>
      <p:sp>
        <p:nvSpPr>
          <p:cNvPr id="677"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78"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79"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68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1" r:id="rId4"/>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4"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85"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19ADE4F-9000-4381-AA30-1524D68D599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686"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687" name="Picture 19" descr="Logo_TUC_de_RGB"/>
          <p:cNvPicPr/>
          <p:nvPr/>
        </p:nvPicPr>
        <p:blipFill>
          <a:blip r:embed="rId2"/>
          <a:stretch/>
        </p:blipFill>
        <p:spPr>
          <a:xfrm>
            <a:off x="0" y="0"/>
            <a:ext cx="3034080" cy="543960"/>
          </a:xfrm>
          <a:prstGeom prst="rect">
            <a:avLst/>
          </a:prstGeom>
          <a:ln w="0">
            <a:noFill/>
          </a:ln>
        </p:spPr>
      </p:pic>
      <p:pic>
        <p:nvPicPr>
          <p:cNvPr id="688" name="Grafik 2" descr=""/>
          <p:cNvPicPr/>
          <p:nvPr/>
        </p:nvPicPr>
        <p:blipFill>
          <a:blip r:embed="rId3"/>
          <a:stretch/>
        </p:blipFill>
        <p:spPr>
          <a:xfrm>
            <a:off x="7430400" y="134640"/>
            <a:ext cx="3679920" cy="496080"/>
          </a:xfrm>
          <a:prstGeom prst="rect">
            <a:avLst/>
          </a:prstGeom>
          <a:ln w="0">
            <a:noFill/>
          </a:ln>
        </p:spPr>
      </p:pic>
      <p:sp>
        <p:nvSpPr>
          <p:cNvPr id="689"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90"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91"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6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69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9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3" r:id="rId4"/>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8"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699"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881295C-87F4-45BA-AFA2-0FF4356FE8A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00"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701" name="Picture 19" descr="Logo_TUC_de_RGB"/>
          <p:cNvPicPr/>
          <p:nvPr/>
        </p:nvPicPr>
        <p:blipFill>
          <a:blip r:embed="rId2"/>
          <a:stretch/>
        </p:blipFill>
        <p:spPr>
          <a:xfrm>
            <a:off x="0" y="0"/>
            <a:ext cx="3034080" cy="543960"/>
          </a:xfrm>
          <a:prstGeom prst="rect">
            <a:avLst/>
          </a:prstGeom>
          <a:ln w="0">
            <a:noFill/>
          </a:ln>
        </p:spPr>
      </p:pic>
      <p:pic>
        <p:nvPicPr>
          <p:cNvPr id="702" name="Grafik 2" descr=""/>
          <p:cNvPicPr/>
          <p:nvPr/>
        </p:nvPicPr>
        <p:blipFill>
          <a:blip r:embed="rId3"/>
          <a:stretch/>
        </p:blipFill>
        <p:spPr>
          <a:xfrm>
            <a:off x="7430400" y="134640"/>
            <a:ext cx="3679920" cy="496080"/>
          </a:xfrm>
          <a:prstGeom prst="rect">
            <a:avLst/>
          </a:prstGeom>
          <a:ln w="0">
            <a:noFill/>
          </a:ln>
        </p:spPr>
      </p:pic>
      <p:sp>
        <p:nvSpPr>
          <p:cNvPr id="703"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704"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05"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7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5"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81"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CB9F63E-B3B5-444F-B877-38CA05E2597D}"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36240" cy="546120"/>
          </a:xfrm>
          <a:prstGeom prst="rect">
            <a:avLst/>
          </a:prstGeom>
          <a:ln w="0">
            <a:noFill/>
          </a:ln>
        </p:spPr>
      </p:pic>
      <p:pic>
        <p:nvPicPr>
          <p:cNvPr id="84" name="Grafik 2" descr=""/>
          <p:cNvPicPr/>
          <p:nvPr/>
        </p:nvPicPr>
        <p:blipFill>
          <a:blip r:embed="rId3"/>
          <a:stretch/>
        </p:blipFill>
        <p:spPr>
          <a:xfrm>
            <a:off x="7430400" y="134640"/>
            <a:ext cx="3682080" cy="498240"/>
          </a:xfrm>
          <a:prstGeom prst="rect">
            <a:avLst/>
          </a:prstGeom>
          <a:ln w="0">
            <a:noFill/>
          </a:ln>
        </p:spPr>
      </p:pic>
      <p:sp>
        <p:nvSpPr>
          <p:cNvPr id="85"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86"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87"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9" name="PlaceHolder 2"/>
          <p:cNvSpPr>
            <a:spLocks noGrp="1"/>
          </p:cNvSpPr>
          <p:nvPr>
            <p:ph type="body"/>
          </p:nvPr>
        </p:nvSpPr>
        <p:spPr>
          <a:xfrm>
            <a:off x="60948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0" name="PlaceHolder 3"/>
          <p:cNvSpPr>
            <a:spLocks noGrp="1"/>
          </p:cNvSpPr>
          <p:nvPr>
            <p:ph type="body"/>
          </p:nvPr>
        </p:nvSpPr>
        <p:spPr>
          <a:xfrm>
            <a:off x="431964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1" name="PlaceHolder 4"/>
          <p:cNvSpPr>
            <a:spLocks noGrp="1"/>
          </p:cNvSpPr>
          <p:nvPr>
            <p:ph type="body"/>
          </p:nvPr>
        </p:nvSpPr>
        <p:spPr>
          <a:xfrm>
            <a:off x="8029800" y="160452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2" name="PlaceHolder 5"/>
          <p:cNvSpPr>
            <a:spLocks noGrp="1"/>
          </p:cNvSpPr>
          <p:nvPr>
            <p:ph type="body"/>
          </p:nvPr>
        </p:nvSpPr>
        <p:spPr>
          <a:xfrm>
            <a:off x="60948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3" name="PlaceHolder 6"/>
          <p:cNvSpPr>
            <a:spLocks noGrp="1"/>
          </p:cNvSpPr>
          <p:nvPr>
            <p:ph type="body"/>
          </p:nvPr>
        </p:nvSpPr>
        <p:spPr>
          <a:xfrm>
            <a:off x="431964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4" name="PlaceHolder 7"/>
          <p:cNvSpPr>
            <a:spLocks noGrp="1"/>
          </p:cNvSpPr>
          <p:nvPr>
            <p:ph type="body"/>
          </p:nvPr>
        </p:nvSpPr>
        <p:spPr>
          <a:xfrm>
            <a:off x="8029800" y="3682080"/>
            <a:ext cx="3532680" cy="1896480"/>
          </a:xfrm>
          <a:prstGeom prst="rect">
            <a:avLst/>
          </a:prstGeom>
          <a:noFill/>
          <a:ln w="0">
            <a:noFill/>
          </a:ln>
        </p:spPr>
        <p:txBody>
          <a:bodyPr lIns="0" rIns="0" tIns="0" bIns="0" anchor="t">
            <a:normAutofit fontScale="62222" lnSpcReduction="20000"/>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8" name="CustomShape 1"/>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09" name="CustomShape 2"/>
          <p:cNvSpPr/>
          <p:nvPr/>
        </p:nvSpPr>
        <p:spPr>
          <a:xfrm>
            <a:off x="11438640" y="6453360"/>
            <a:ext cx="7401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FCD7FD0-19F0-41B2-9C71-9BC0C3CC538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710" name="CustomShape 3"/>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711" name="Picture 19" descr="Logo_TUC_de_RGB"/>
          <p:cNvPicPr/>
          <p:nvPr/>
        </p:nvPicPr>
        <p:blipFill>
          <a:blip r:embed="rId2"/>
          <a:stretch/>
        </p:blipFill>
        <p:spPr>
          <a:xfrm>
            <a:off x="0" y="0"/>
            <a:ext cx="3034080" cy="543960"/>
          </a:xfrm>
          <a:prstGeom prst="rect">
            <a:avLst/>
          </a:prstGeom>
          <a:ln w="0">
            <a:noFill/>
          </a:ln>
        </p:spPr>
      </p:pic>
      <p:pic>
        <p:nvPicPr>
          <p:cNvPr id="712" name="Grafik 2" descr=""/>
          <p:cNvPicPr/>
          <p:nvPr/>
        </p:nvPicPr>
        <p:blipFill>
          <a:blip r:embed="rId3"/>
          <a:stretch/>
        </p:blipFill>
        <p:spPr>
          <a:xfrm>
            <a:off x="7430400" y="134640"/>
            <a:ext cx="3679920" cy="496080"/>
          </a:xfrm>
          <a:prstGeom prst="rect">
            <a:avLst/>
          </a:prstGeom>
          <a:ln w="0">
            <a:noFill/>
          </a:ln>
        </p:spPr>
      </p:pic>
      <p:sp>
        <p:nvSpPr>
          <p:cNvPr id="713" name="CustomShape 4"/>
          <p:cNvSpPr/>
          <p:nvPr/>
        </p:nvSpPr>
        <p:spPr>
          <a:xfrm>
            <a:off x="912240" y="1268280"/>
            <a:ext cx="919008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714" name="CustomShape 5"/>
          <p:cNvSpPr/>
          <p:nvPr/>
        </p:nvSpPr>
        <p:spPr>
          <a:xfrm>
            <a:off x="11444760" y="0"/>
            <a:ext cx="723240" cy="6832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15" name="CustomShape 6"/>
          <p:cNvSpPr/>
          <p:nvPr/>
        </p:nvSpPr>
        <p:spPr>
          <a:xfrm>
            <a:off x="0" y="6642720"/>
            <a:ext cx="121662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7"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96"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31ADD91-CD80-4E90-BA29-063F4BFB50EE}"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97"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98" name="Picture 19" descr="Logo_TUC_de_RGB"/>
          <p:cNvPicPr/>
          <p:nvPr/>
        </p:nvPicPr>
        <p:blipFill>
          <a:blip r:embed="rId2"/>
          <a:stretch/>
        </p:blipFill>
        <p:spPr>
          <a:xfrm>
            <a:off x="0" y="0"/>
            <a:ext cx="3036240" cy="546120"/>
          </a:xfrm>
          <a:prstGeom prst="rect">
            <a:avLst/>
          </a:prstGeom>
          <a:ln w="0">
            <a:noFill/>
          </a:ln>
        </p:spPr>
      </p:pic>
      <p:pic>
        <p:nvPicPr>
          <p:cNvPr id="99" name="Grafik 2" descr=""/>
          <p:cNvPicPr/>
          <p:nvPr/>
        </p:nvPicPr>
        <p:blipFill>
          <a:blip r:embed="rId3"/>
          <a:stretch/>
        </p:blipFill>
        <p:spPr>
          <a:xfrm>
            <a:off x="7430400" y="134640"/>
            <a:ext cx="3682080" cy="498240"/>
          </a:xfrm>
          <a:prstGeom prst="rect">
            <a:avLst/>
          </a:prstGeom>
          <a:ln w="0">
            <a:noFill/>
          </a:ln>
        </p:spPr>
      </p:pic>
      <p:sp>
        <p:nvSpPr>
          <p:cNvPr id="100"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01"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02"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06"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D92B807-2432-4448-AB86-388BCCA727F0}"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07"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08" name="Picture 19" descr="Logo_TUC_de_RGB"/>
          <p:cNvPicPr/>
          <p:nvPr/>
        </p:nvPicPr>
        <p:blipFill>
          <a:blip r:embed="rId2"/>
          <a:stretch/>
        </p:blipFill>
        <p:spPr>
          <a:xfrm>
            <a:off x="0" y="0"/>
            <a:ext cx="3036240" cy="546120"/>
          </a:xfrm>
          <a:prstGeom prst="rect">
            <a:avLst/>
          </a:prstGeom>
          <a:ln w="0">
            <a:noFill/>
          </a:ln>
        </p:spPr>
      </p:pic>
      <p:pic>
        <p:nvPicPr>
          <p:cNvPr id="109" name="Grafik 2" descr=""/>
          <p:cNvPicPr/>
          <p:nvPr/>
        </p:nvPicPr>
        <p:blipFill>
          <a:blip r:embed="rId3"/>
          <a:stretch/>
        </p:blipFill>
        <p:spPr>
          <a:xfrm>
            <a:off x="7430400" y="134640"/>
            <a:ext cx="3682080" cy="498240"/>
          </a:xfrm>
          <a:prstGeom prst="rect">
            <a:avLst/>
          </a:prstGeom>
          <a:ln w="0">
            <a:noFill/>
          </a:ln>
        </p:spPr>
      </p:pic>
      <p:sp>
        <p:nvSpPr>
          <p:cNvPr id="110"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11"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2"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7" name="CustomShape 2"/>
          <p:cNvSpPr/>
          <p:nvPr/>
        </p:nvSpPr>
        <p:spPr>
          <a:xfrm>
            <a:off x="11438640" y="6453360"/>
            <a:ext cx="7423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63E8AA0-B4F2-4888-9410-75F7D027137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118" name="CustomShape 3"/>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19" name="Picture 19" descr="Logo_TUC_de_RGB"/>
          <p:cNvPicPr/>
          <p:nvPr/>
        </p:nvPicPr>
        <p:blipFill>
          <a:blip r:embed="rId2"/>
          <a:stretch/>
        </p:blipFill>
        <p:spPr>
          <a:xfrm>
            <a:off x="0" y="0"/>
            <a:ext cx="3036240" cy="546120"/>
          </a:xfrm>
          <a:prstGeom prst="rect">
            <a:avLst/>
          </a:prstGeom>
          <a:ln w="0">
            <a:noFill/>
          </a:ln>
        </p:spPr>
      </p:pic>
      <p:pic>
        <p:nvPicPr>
          <p:cNvPr id="120" name="Grafik 2" descr=""/>
          <p:cNvPicPr/>
          <p:nvPr/>
        </p:nvPicPr>
        <p:blipFill>
          <a:blip r:embed="rId3"/>
          <a:stretch/>
        </p:blipFill>
        <p:spPr>
          <a:xfrm>
            <a:off x="7430400" y="134640"/>
            <a:ext cx="3682080" cy="498240"/>
          </a:xfrm>
          <a:prstGeom prst="rect">
            <a:avLst/>
          </a:prstGeom>
          <a:ln w="0">
            <a:noFill/>
          </a:ln>
        </p:spPr>
      </p:pic>
      <p:sp>
        <p:nvSpPr>
          <p:cNvPr id="121" name="CustomShape 4"/>
          <p:cNvSpPr/>
          <p:nvPr/>
        </p:nvSpPr>
        <p:spPr>
          <a:xfrm>
            <a:off x="912240" y="1268280"/>
            <a:ext cx="9192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2" name="CustomShape 5"/>
          <p:cNvSpPr/>
          <p:nvPr/>
        </p:nvSpPr>
        <p:spPr>
          <a:xfrm>
            <a:off x="11444760" y="0"/>
            <a:ext cx="725400" cy="68342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23" name="CustomShape 6"/>
          <p:cNvSpPr/>
          <p:nvPr/>
        </p:nvSpPr>
        <p:spPr>
          <a:xfrm>
            <a:off x="0" y="6642720"/>
            <a:ext cx="121683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2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9.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9.xml"/>
</Relationships>
</file>

<file path=ppt/slides/_rels/slide18.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2.png"/><Relationship Id="rId3" Type="http://schemas.openxmlformats.org/officeDocument/2006/relationships/slideLayout" Target="../slideLayouts/slideLayout43.xml"/>
</Relationships>
</file>

<file path=ppt/slides/_rels/slide28.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4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3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3.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3.xml"/>
</Relationships>
</file>

<file path=ppt/slides/_rels/slide3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3.xml"/>
</Relationships>
</file>

<file path=ppt/slides/_rels/slide39.xml.rels><?xml version="1.0" encoding="UTF-8"?>
<Relationships xmlns="http://schemas.openxmlformats.org/package/2006/relationships"><Relationship Id="rId1" Type="http://schemas.openxmlformats.org/officeDocument/2006/relationships/hyperlink" Target="https://www.researchgate.net/publication/334520611_Kreislaufwirtschaft_-_Ein_Ausweg_aus_der_sozial-okologischen_Krise" TargetMode="External"/><Relationship Id="rId2" Type="http://schemas.openxmlformats.org/officeDocument/2006/relationships/image" Target="../media/image19.png"/><Relationship Id="rId3"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hyperlink" Target="https://evasys.tu-clausthal.de/evasys/online.php?pswd=815QR" TargetMode="External"/><Relationship Id="rId2" Type="http://schemas.openxmlformats.org/officeDocument/2006/relationships/image" Target="../media/image3.png"/><Relationship Id="rId3" Type="http://schemas.openxmlformats.org/officeDocument/2006/relationships/slideLayout" Target="../slideLayouts/slideLayout19.xml"/>
</Relationships>
</file>

<file path=ppt/slides/_rels/slide40.xml.rels><?xml version="1.0" encoding="UTF-8"?>
<Relationships xmlns="http://schemas.openxmlformats.org/package/2006/relationships"><Relationship Id="rId1" Type="http://schemas.openxmlformats.org/officeDocument/2006/relationships/hyperlink" Target="https://www.researchgate.net/publication/334520611_Kreislaufwirtschaft_-_Ein_Ausweg_aus_der_sozial-okologischen_Krise" TargetMode="External"/><Relationship Id="rId2" Type="http://schemas.openxmlformats.org/officeDocument/2006/relationships/image" Target="../media/image20.png"/><Relationship Id="rId3"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4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3.xml"/>
</Relationships>
</file>

<file path=ppt/slides/_rels/slide4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3.xml"/>
</Relationships>
</file>

<file path=ppt/slides/_rels/slide4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5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5.xml"/>
</Relationships>
</file>

<file path=ppt/slides/_rels/slide54.xml.rels><?xml version="1.0" encoding="UTF-8"?>
<Relationships xmlns="http://schemas.openxmlformats.org/package/2006/relationships"><Relationship Id="rId1" Type="http://schemas.openxmlformats.org/officeDocument/2006/relationships/hyperlink" Target="https://ltg.etce-lab.de/" TargetMode="External"/><Relationship Id="rId2" Type="http://schemas.openxmlformats.org/officeDocument/2006/relationships/slideLayout" Target="../slideLayouts/slideLayout55.xml"/>
</Relationships>
</file>

<file path=ppt/slides/_rels/slide55.xml.rels><?xml version="1.0" encoding="UTF-8"?>
<Relationships xmlns="http://schemas.openxmlformats.org/package/2006/relationships"><Relationship Id="rId1" Type="http://schemas.openxmlformats.org/officeDocument/2006/relationships/hyperlink" Target="https://www.ellenmacarthurfoundation.org/" TargetMode="External"/><Relationship Id="rId2" Type="http://schemas.openxmlformats.org/officeDocument/2006/relationships/slideLayout" Target="../slideLayouts/slideLayout4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527400" y="1412640"/>
            <a:ext cx="10345320" cy="11318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723" name="CustomShape 2"/>
          <p:cNvSpPr/>
          <p:nvPr/>
        </p:nvSpPr>
        <p:spPr>
          <a:xfrm>
            <a:off x="527400" y="2852640"/>
            <a:ext cx="10345320" cy="2352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8: Circular Economy</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defTabSz="914400">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Nelly Nicaise Nyeck Mbialeu</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CustomShape 1"/>
          <p:cNvSpPr/>
          <p:nvPr/>
        </p:nvSpPr>
        <p:spPr>
          <a:xfrm>
            <a:off x="335520" y="764640"/>
            <a:ext cx="10736640" cy="48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747" name="CustomShape 2"/>
          <p:cNvSpPr/>
          <p:nvPr/>
        </p:nvSpPr>
        <p:spPr>
          <a:xfrm>
            <a:off x="335520" y="1268280"/>
            <a:ext cx="10736640" cy="502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Development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748" name="CustomShape 3"/>
          <p:cNvSpPr/>
          <p:nvPr/>
        </p:nvSpPr>
        <p:spPr>
          <a:xfrm>
            <a:off x="432720" y="1148040"/>
            <a:ext cx="10345680" cy="486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GB" sz="2200" spc="-1" strike="noStrike">
              <a:solidFill>
                <a:srgbClr val="000000"/>
              </a:solidFill>
              <a:latin typeface="Arial"/>
            </a:endParaRPr>
          </a:p>
        </p:txBody>
      </p:sp>
      <p:sp>
        <p:nvSpPr>
          <p:cNvPr id="749" name="CustomShape 4"/>
          <p:cNvSpPr/>
          <p:nvPr/>
        </p:nvSpPr>
        <p:spPr>
          <a:xfrm>
            <a:off x="361080" y="3292200"/>
            <a:ext cx="10785600" cy="1362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750" name="CustomShape 5"/>
          <p:cNvSpPr/>
          <p:nvPr/>
        </p:nvSpPr>
        <p:spPr>
          <a:xfrm>
            <a:off x="263520" y="6492240"/>
            <a:ext cx="107913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752" name="CustomShape 2"/>
          <p:cNvSpPr/>
          <p:nvPr/>
        </p:nvSpPr>
        <p:spPr>
          <a:xfrm>
            <a:off x="335520" y="1268280"/>
            <a:ext cx="10735560" cy="5023080"/>
          </a:xfrm>
          <a:prstGeom prst="rect">
            <a:avLst/>
          </a:prstGeom>
          <a:noFill/>
          <a:ln w="0">
            <a:no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GB" sz="1800" spc="-1" strike="noStrike">
              <a:solidFill>
                <a:srgbClr val="000000"/>
              </a:solidFill>
              <a:latin typeface="Arial"/>
            </a:endParaRPr>
          </a:p>
        </p:txBody>
      </p:sp>
      <p:sp>
        <p:nvSpPr>
          <p:cNvPr id="753" name="CustomShape 3"/>
          <p:cNvSpPr/>
          <p:nvPr/>
        </p:nvSpPr>
        <p:spPr>
          <a:xfrm>
            <a:off x="432720" y="1148040"/>
            <a:ext cx="10344600" cy="485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Implications</a:t>
            </a:r>
            <a:endParaRPr b="0" lang="en-GB" sz="2200" spc="-1" strike="noStrike">
              <a:solidFill>
                <a:srgbClr val="000000"/>
              </a:solidFill>
              <a:latin typeface="Arial"/>
            </a:endParaRPr>
          </a:p>
        </p:txBody>
      </p:sp>
      <p:sp>
        <p:nvSpPr>
          <p:cNvPr id="754" name="CustomShape 4"/>
          <p:cNvSpPr/>
          <p:nvPr/>
        </p:nvSpPr>
        <p:spPr>
          <a:xfrm>
            <a:off x="335520" y="3108960"/>
            <a:ext cx="10784520" cy="1361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CustomShape 1"/>
          <p:cNvSpPr/>
          <p:nvPr/>
        </p:nvSpPr>
        <p:spPr>
          <a:xfrm>
            <a:off x="263520" y="6411600"/>
            <a:ext cx="6467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756" name="CustomShape 2"/>
          <p:cNvSpPr/>
          <p:nvPr/>
        </p:nvSpPr>
        <p:spPr>
          <a:xfrm>
            <a:off x="7866360" y="1459440"/>
            <a:ext cx="3209040" cy="46677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757" name="Grafik 275" descr=""/>
          <p:cNvPicPr/>
          <p:nvPr/>
        </p:nvPicPr>
        <p:blipFill>
          <a:blip r:embed="rId1"/>
          <a:stretch/>
        </p:blipFill>
        <p:spPr>
          <a:xfrm>
            <a:off x="290880" y="2299320"/>
            <a:ext cx="11334600" cy="2719440"/>
          </a:xfrm>
          <a:prstGeom prst="rect">
            <a:avLst/>
          </a:prstGeom>
          <a:ln w="0">
            <a:noFill/>
          </a:ln>
        </p:spPr>
      </p:pic>
      <p:sp>
        <p:nvSpPr>
          <p:cNvPr id="758" name="CustomShape 3"/>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759" name="CustomShape 4"/>
          <p:cNvSpPr/>
          <p:nvPr/>
        </p:nvSpPr>
        <p:spPr>
          <a:xfrm>
            <a:off x="432720" y="1148040"/>
            <a:ext cx="10344600" cy="485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761" name="CustomShape 2"/>
          <p:cNvSpPr/>
          <p:nvPr/>
        </p:nvSpPr>
        <p:spPr>
          <a:xfrm>
            <a:off x="335520" y="1268640"/>
            <a:ext cx="10738800" cy="5026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ffffff"/>
                </a:solidFill>
                <a:latin typeface="DejaVu Sans"/>
                <a:ea typeface="DejaVu Sans"/>
              </a:rPr>
              <a:t>“</a:t>
            </a:r>
            <a:r>
              <a:rPr b="0" lang="en-US" sz="1800" spc="-1" strike="noStrike">
                <a:solidFill>
                  <a:srgbClr val="ffffff"/>
                </a:solidFill>
                <a:latin typeface="DejaVu Sans"/>
                <a:ea typeface="DejaVu Sans"/>
              </a:rPr>
              <a:t>Take – Make – Dispose”</a:t>
            </a:r>
            <a:endParaRPr b="0" lang="en-GB" sz="1800" spc="-1" strike="noStrike">
              <a:solidFill>
                <a:srgbClr val="000000"/>
              </a:solidFill>
              <a:latin typeface="Arial"/>
            </a:endParaRPr>
          </a:p>
        </p:txBody>
      </p:sp>
      <p:sp>
        <p:nvSpPr>
          <p:cNvPr id="762" name="CustomShape 3"/>
          <p:cNvSpPr/>
          <p:nvPr/>
        </p:nvSpPr>
        <p:spPr>
          <a:xfrm>
            <a:off x="335520" y="2859120"/>
            <a:ext cx="10570320" cy="1869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763"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765" name="CustomShape 2"/>
          <p:cNvSpPr/>
          <p:nvPr/>
        </p:nvSpPr>
        <p:spPr>
          <a:xfrm>
            <a:off x="335520" y="1268640"/>
            <a:ext cx="10738800" cy="5026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GB" sz="1800" spc="-1" strike="noStrike">
              <a:solidFill>
                <a:srgbClr val="000000"/>
              </a:solidFill>
              <a:latin typeface="Arial"/>
            </a:endParaRPr>
          </a:p>
        </p:txBody>
      </p:sp>
      <p:sp>
        <p:nvSpPr>
          <p:cNvPr id="766" name="CustomShape 3"/>
          <p:cNvSpPr/>
          <p:nvPr/>
        </p:nvSpPr>
        <p:spPr>
          <a:xfrm>
            <a:off x="335520" y="2859120"/>
            <a:ext cx="10570320" cy="1869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767" name="CustomShape 4"/>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CustomShape 1"/>
          <p:cNvSpPr/>
          <p:nvPr/>
        </p:nvSpPr>
        <p:spPr>
          <a:xfrm>
            <a:off x="335520" y="1268640"/>
            <a:ext cx="10739880" cy="5027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a:t>
            </a:r>
            <a:r>
              <a:rPr b="1" lang="en-US" sz="1800" spc="-1" strike="noStrike">
                <a:solidFill>
                  <a:srgbClr val="000000"/>
                </a:solidFill>
                <a:latin typeface="DejaVu Sans"/>
                <a:ea typeface="DejaVu Sans"/>
              </a:rPr>
              <a:t> maintain value</a:t>
            </a:r>
            <a:r>
              <a:rPr b="0" lang="en-US" sz="1800" spc="-1" strike="noStrike">
                <a:solidFill>
                  <a:srgbClr val="000000"/>
                </a:solidFill>
                <a:latin typeface="DejaVu Sans"/>
                <a:ea typeface="DejaVu Sans"/>
              </a:rPr>
              <a:t> (not to create value added), to </a:t>
            </a:r>
            <a:r>
              <a:rPr b="1" lang="en-US" sz="1800" spc="-1" strike="noStrike">
                <a:solidFill>
                  <a:srgbClr val="000000"/>
                </a:solidFill>
                <a:latin typeface="DejaVu Sans"/>
                <a:ea typeface="DejaVu Sans"/>
              </a:rPr>
              <a:t>optimise stock</a:t>
            </a:r>
            <a:r>
              <a:rPr b="0" lang="en-US" sz="1800" spc="-1" strike="noStrike">
                <a:solidFill>
                  <a:srgbClr val="000000"/>
                </a:solidFill>
                <a:latin typeface="DejaVu Sans"/>
                <a:ea typeface="DejaVu Sans"/>
              </a:rPr>
              <a:t> management (not flows) and to </a:t>
            </a:r>
            <a:r>
              <a:rPr b="1" lang="en-US" sz="1800" spc="-1" strike="noStrike">
                <a:solidFill>
                  <a:srgbClr val="000000"/>
                </a:solidFill>
                <a:latin typeface="DejaVu Sans"/>
                <a:ea typeface="DejaVu Sans"/>
              </a:rPr>
              <a:t>increase the efficiency of using goods</a:t>
            </a:r>
            <a:r>
              <a:rPr b="0" lang="en-US" sz="1800" spc="-1" strike="noStrike">
                <a:solidFill>
                  <a:srgbClr val="000000"/>
                </a:solidFill>
                <a:latin typeface="DejaVu Sans"/>
                <a:ea typeface="DejaVu Sans"/>
              </a:rPr>
              <a:t> (not of producing goods)”</a:t>
            </a:r>
            <a:endParaRPr b="0" lang="en-GB" sz="1800" spc="-1" strike="noStrike">
              <a:solidFill>
                <a:srgbClr val="000000"/>
              </a:solidFill>
              <a:latin typeface="Arial"/>
            </a:endParaRPr>
          </a:p>
        </p:txBody>
      </p:sp>
      <p:sp>
        <p:nvSpPr>
          <p:cNvPr id="769" name="CustomShape 2"/>
          <p:cNvSpPr/>
          <p:nvPr/>
        </p:nvSpPr>
        <p:spPr>
          <a:xfrm>
            <a:off x="335520" y="2859120"/>
            <a:ext cx="10571400" cy="1870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770" name="CustomShape 3"/>
          <p:cNvSpPr/>
          <p:nvPr/>
        </p:nvSpPr>
        <p:spPr>
          <a:xfrm>
            <a:off x="263520" y="6411600"/>
            <a:ext cx="6467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771" name="CustomShape 4"/>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772" name="CustomShape 5"/>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CustomShape 1"/>
          <p:cNvSpPr/>
          <p:nvPr/>
        </p:nvSpPr>
        <p:spPr>
          <a:xfrm>
            <a:off x="263520" y="6411600"/>
            <a:ext cx="64674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774" name="Grafik 292" descr=""/>
          <p:cNvPicPr/>
          <p:nvPr/>
        </p:nvPicPr>
        <p:blipFill>
          <a:blip r:embed="rId1"/>
          <a:stretch/>
        </p:blipFill>
        <p:spPr>
          <a:xfrm>
            <a:off x="817560" y="1555560"/>
            <a:ext cx="9819000" cy="5320080"/>
          </a:xfrm>
          <a:prstGeom prst="rect">
            <a:avLst/>
          </a:prstGeom>
          <a:ln w="0">
            <a:noFill/>
          </a:ln>
        </p:spPr>
      </p:pic>
      <p:sp>
        <p:nvSpPr>
          <p:cNvPr id="775" name="CustomShape 2"/>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776" name="CustomShape 3"/>
          <p:cNvSpPr/>
          <p:nvPr/>
        </p:nvSpPr>
        <p:spPr>
          <a:xfrm>
            <a:off x="432720" y="1148040"/>
            <a:ext cx="10344600" cy="485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(Industrial) Economy – Waste Management as last Step</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CustomShape 1"/>
          <p:cNvSpPr/>
          <p:nvPr/>
        </p:nvSpPr>
        <p:spPr>
          <a:xfrm>
            <a:off x="335520" y="764640"/>
            <a:ext cx="10737360" cy="48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778" name="CustomShape 2"/>
          <p:cNvSpPr/>
          <p:nvPr/>
        </p:nvSpPr>
        <p:spPr>
          <a:xfrm>
            <a:off x="263520" y="6411600"/>
            <a:ext cx="777204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779" name="Grafik 297" descr=""/>
          <p:cNvPicPr/>
          <p:nvPr/>
        </p:nvPicPr>
        <p:blipFill>
          <a:blip r:embed="rId3"/>
          <a:stretch/>
        </p:blipFill>
        <p:spPr>
          <a:xfrm>
            <a:off x="548640" y="1645920"/>
            <a:ext cx="5109120" cy="3829320"/>
          </a:xfrm>
          <a:prstGeom prst="rect">
            <a:avLst/>
          </a:prstGeom>
          <a:ln w="0">
            <a:noFill/>
          </a:ln>
        </p:spPr>
      </p:pic>
      <p:pic>
        <p:nvPicPr>
          <p:cNvPr id="780" name="Grafik 298" descr=""/>
          <p:cNvPicPr/>
          <p:nvPr/>
        </p:nvPicPr>
        <p:blipFill>
          <a:blip r:embed="rId4"/>
          <a:stretch/>
        </p:blipFill>
        <p:spPr>
          <a:xfrm>
            <a:off x="6035040" y="2661120"/>
            <a:ext cx="4944600" cy="3271320"/>
          </a:xfrm>
          <a:prstGeom prst="rect">
            <a:avLst/>
          </a:prstGeom>
          <a:ln w="0">
            <a:noFill/>
          </a:ln>
        </p:spPr>
      </p:pic>
      <p:sp>
        <p:nvSpPr>
          <p:cNvPr id="781"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783" name="CustomShape 2"/>
          <p:cNvSpPr/>
          <p:nvPr/>
        </p:nvSpPr>
        <p:spPr>
          <a:xfrm>
            <a:off x="263520" y="6411600"/>
            <a:ext cx="10870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GB" sz="900" spc="-1" strike="noStrike">
              <a:solidFill>
                <a:srgbClr val="000000"/>
              </a:solidFill>
              <a:latin typeface="Arial"/>
            </a:endParaRPr>
          </a:p>
        </p:txBody>
      </p:sp>
      <p:pic>
        <p:nvPicPr>
          <p:cNvPr id="784" name="Grafik 3_0" descr=""/>
          <p:cNvPicPr/>
          <p:nvPr/>
        </p:nvPicPr>
        <p:blipFill>
          <a:blip r:embed="rId2"/>
          <a:stretch/>
        </p:blipFill>
        <p:spPr>
          <a:xfrm>
            <a:off x="516600" y="1917360"/>
            <a:ext cx="5838120" cy="3009600"/>
          </a:xfrm>
          <a:prstGeom prst="rect">
            <a:avLst/>
          </a:prstGeom>
          <a:ln w="0">
            <a:noFill/>
          </a:ln>
        </p:spPr>
      </p:pic>
      <p:pic>
        <p:nvPicPr>
          <p:cNvPr id="785" name="Grafik 303" descr=""/>
          <p:cNvPicPr/>
          <p:nvPr/>
        </p:nvPicPr>
        <p:blipFill>
          <a:blip r:embed="rId3"/>
          <a:stretch/>
        </p:blipFill>
        <p:spPr>
          <a:xfrm>
            <a:off x="6701400" y="1674360"/>
            <a:ext cx="4510440" cy="3633480"/>
          </a:xfrm>
          <a:prstGeom prst="rect">
            <a:avLst/>
          </a:prstGeom>
          <a:ln w="0">
            <a:noFill/>
          </a:ln>
        </p:spPr>
      </p:pic>
      <p:sp>
        <p:nvSpPr>
          <p:cNvPr id="786"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788" name="CustomShape 2"/>
          <p:cNvSpPr/>
          <p:nvPr/>
        </p:nvSpPr>
        <p:spPr>
          <a:xfrm>
            <a:off x="335520" y="1268640"/>
            <a:ext cx="10738800" cy="5026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789" name="CustomShape 3"/>
          <p:cNvSpPr/>
          <p:nvPr/>
        </p:nvSpPr>
        <p:spPr>
          <a:xfrm>
            <a:off x="865440" y="2859120"/>
            <a:ext cx="9917640" cy="1869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GB" sz="2400" spc="-1" strike="noStrike">
              <a:solidFill>
                <a:srgbClr val="000000"/>
              </a:solidFill>
              <a:latin typeface="Arial"/>
            </a:endParaRPr>
          </a:p>
        </p:txBody>
      </p:sp>
      <p:sp>
        <p:nvSpPr>
          <p:cNvPr id="790" name="CustomShape 4"/>
          <p:cNvSpPr/>
          <p:nvPr/>
        </p:nvSpPr>
        <p:spPr>
          <a:xfrm>
            <a:off x="263520" y="6411600"/>
            <a:ext cx="108709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791" name="CustomShape 5"/>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Nuclear Waste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CustomShape 1"/>
          <p:cNvSpPr/>
          <p:nvPr/>
        </p:nvSpPr>
        <p:spPr>
          <a:xfrm>
            <a:off x="335520" y="764640"/>
            <a:ext cx="10729440" cy="480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725" name="CustomShape 2"/>
          <p:cNvSpPr/>
          <p:nvPr/>
        </p:nvSpPr>
        <p:spPr>
          <a:xfrm>
            <a:off x="335520" y="1268280"/>
            <a:ext cx="10729440" cy="50169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76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764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pic>
        <p:nvPicPr>
          <p:cNvPr id="793" name="Grafik 311" descr=""/>
          <p:cNvPicPr/>
          <p:nvPr/>
        </p:nvPicPr>
        <p:blipFill>
          <a:blip r:embed="rId1"/>
          <a:stretch/>
        </p:blipFill>
        <p:spPr>
          <a:xfrm>
            <a:off x="2514600" y="1734840"/>
            <a:ext cx="5297400" cy="3970800"/>
          </a:xfrm>
          <a:prstGeom prst="rect">
            <a:avLst/>
          </a:prstGeom>
          <a:ln w="0">
            <a:noFill/>
          </a:ln>
        </p:spPr>
      </p:pic>
      <p:sp>
        <p:nvSpPr>
          <p:cNvPr id="794" name="CustomShape 2"/>
          <p:cNvSpPr/>
          <p:nvPr/>
        </p:nvSpPr>
        <p:spPr>
          <a:xfrm>
            <a:off x="263520" y="6051600"/>
            <a:ext cx="108709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795" name="CustomShape 3"/>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Plastic</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CustomShape 1"/>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797" name="CustomShape 2"/>
          <p:cNvSpPr/>
          <p:nvPr/>
        </p:nvSpPr>
        <p:spPr>
          <a:xfrm>
            <a:off x="335520" y="1268280"/>
            <a:ext cx="10626120" cy="5023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03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GB" sz="1800" spc="-1" strike="noStrike">
              <a:solidFill>
                <a:srgbClr val="000000"/>
              </a:solidFill>
              <a:latin typeface="Arial"/>
            </a:endParaRPr>
          </a:p>
        </p:txBody>
      </p:sp>
      <p:sp>
        <p:nvSpPr>
          <p:cNvPr id="798" name="CustomShape 3"/>
          <p:cNvSpPr/>
          <p:nvPr/>
        </p:nvSpPr>
        <p:spPr>
          <a:xfrm>
            <a:off x="432720" y="1148040"/>
            <a:ext cx="10344600" cy="485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
        <p:nvSpPr>
          <p:cNvPr id="799" name="CustomShape 4"/>
          <p:cNvSpPr/>
          <p:nvPr/>
        </p:nvSpPr>
        <p:spPr>
          <a:xfrm>
            <a:off x="335520" y="5943600"/>
            <a:ext cx="3463560" cy="1077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CustomShape 1"/>
          <p:cNvSpPr/>
          <p:nvPr/>
        </p:nvSpPr>
        <p:spPr>
          <a:xfrm>
            <a:off x="335520" y="1268640"/>
            <a:ext cx="10739880" cy="50274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GB" sz="2800" spc="-1" strike="noStrike">
              <a:solidFill>
                <a:srgbClr val="000000"/>
              </a:solidFill>
              <a:latin typeface="Arial"/>
            </a:endParaRPr>
          </a:p>
        </p:txBody>
      </p:sp>
      <p:sp>
        <p:nvSpPr>
          <p:cNvPr id="801" name="CustomShape 2"/>
          <p:cNvSpPr/>
          <p:nvPr/>
        </p:nvSpPr>
        <p:spPr>
          <a:xfrm>
            <a:off x="3526920" y="2859120"/>
            <a:ext cx="4342680" cy="1870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CustomShape 1"/>
          <p:cNvSpPr/>
          <p:nvPr/>
        </p:nvSpPr>
        <p:spPr>
          <a:xfrm>
            <a:off x="263520" y="6415200"/>
            <a:ext cx="6464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803" name="Grafik 321" descr=""/>
          <p:cNvPicPr/>
          <p:nvPr/>
        </p:nvPicPr>
        <p:blipFill>
          <a:blip r:embed="rId1"/>
          <a:stretch/>
        </p:blipFill>
        <p:spPr>
          <a:xfrm>
            <a:off x="343800" y="1749240"/>
            <a:ext cx="11301480" cy="3727080"/>
          </a:xfrm>
          <a:prstGeom prst="rect">
            <a:avLst/>
          </a:prstGeom>
          <a:ln w="0">
            <a:noFill/>
          </a:ln>
        </p:spPr>
      </p:pic>
      <p:sp>
        <p:nvSpPr>
          <p:cNvPr id="804" name="CustomShape 2"/>
          <p:cNvSpPr/>
          <p:nvPr/>
        </p:nvSpPr>
        <p:spPr>
          <a:xfrm>
            <a:off x="432720" y="1148040"/>
            <a:ext cx="10346400" cy="4870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From Linear to Circular</a:t>
            </a:r>
            <a:endParaRPr b="0" lang="en-GB" sz="2200" spc="-1" strike="noStrike">
              <a:solidFill>
                <a:srgbClr val="000000"/>
              </a:solidFill>
              <a:latin typeface="Arial"/>
            </a:endParaRPr>
          </a:p>
        </p:txBody>
      </p:sp>
      <p:sp>
        <p:nvSpPr>
          <p:cNvPr id="805" name="CustomShape 3"/>
          <p:cNvSpPr/>
          <p:nvPr/>
        </p:nvSpPr>
        <p:spPr>
          <a:xfrm>
            <a:off x="335520" y="764640"/>
            <a:ext cx="107355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CustomShape 1"/>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807" name="CustomShape 2"/>
          <p:cNvSpPr/>
          <p:nvPr/>
        </p:nvSpPr>
        <p:spPr>
          <a:xfrm>
            <a:off x="335520" y="1268280"/>
            <a:ext cx="10732320" cy="50198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Therefore:</a:t>
            </a: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Consume less</a:t>
            </a: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Make stuff last longer</a:t>
            </a:r>
            <a:endParaRPr b="0" lang="en-GB" sz="1800" spc="-1" strike="noStrike">
              <a:solidFill>
                <a:srgbClr val="000000"/>
              </a:solidFill>
              <a:latin typeface="Arial"/>
            </a:endParaRPr>
          </a:p>
          <a:p>
            <a:pPr>
              <a:lnSpc>
                <a:spcPct val="100000"/>
              </a:lnSpc>
            </a:pPr>
            <a:r>
              <a:rPr b="0" lang="en-US" sz="1800" spc="-1" strike="noStrike">
                <a:solidFill>
                  <a:srgbClr val="ffffff"/>
                </a:solidFill>
                <a:latin typeface="DejaVu Sans"/>
                <a:ea typeface="DejaVu Sans"/>
              </a:rPr>
              <a:t>Maximize resource utilization</a:t>
            </a:r>
            <a:endParaRPr b="0" lang="en-GB" sz="1800" spc="-1" strike="noStrike">
              <a:solidFill>
                <a:srgbClr val="000000"/>
              </a:solidFill>
              <a:latin typeface="Arial"/>
            </a:endParaRPr>
          </a:p>
        </p:txBody>
      </p:sp>
      <p:sp>
        <p:nvSpPr>
          <p:cNvPr id="808" name="CustomShape 3"/>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CustomShape 1"/>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Introduction</a:t>
            </a:r>
            <a:endParaRPr b="0" lang="en-GB" sz="2400" spc="-1" strike="noStrike">
              <a:solidFill>
                <a:srgbClr val="000000"/>
              </a:solidFill>
              <a:latin typeface="Arial"/>
            </a:endParaRPr>
          </a:p>
        </p:txBody>
      </p:sp>
      <p:sp>
        <p:nvSpPr>
          <p:cNvPr id="810" name="CustomShape 2"/>
          <p:cNvSpPr/>
          <p:nvPr/>
        </p:nvSpPr>
        <p:spPr>
          <a:xfrm>
            <a:off x="335520" y="1268280"/>
            <a:ext cx="10732320" cy="50198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Environmental pollution / waste</a:t>
            </a: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Waste of resources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Just recycling is not gonna do it</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Font typeface="OpenSymbol"/>
              <a:buChar char="▪"/>
            </a:pPr>
            <a:r>
              <a:rPr b="0" lang="en-US" sz="1800" spc="-1" strike="noStrike">
                <a:solidFill>
                  <a:srgbClr val="000000"/>
                </a:solidFill>
                <a:latin typeface="DejaVu Sans"/>
                <a:ea typeface="DejaVu Sans"/>
              </a:rPr>
              <a:t>Therefore:</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Consume less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Make stuff last longer</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Maximize resource utilization</a:t>
            </a:r>
            <a:endParaRPr b="0" lang="en-GB" sz="1800" spc="-1" strike="noStrike">
              <a:solidFill>
                <a:srgbClr val="000000"/>
              </a:solidFill>
              <a:latin typeface="Arial"/>
            </a:endParaRPr>
          </a:p>
        </p:txBody>
      </p:sp>
      <p:sp>
        <p:nvSpPr>
          <p:cNvPr id="811" name="CustomShape 3"/>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Linear Economy – Main Challenges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CustomShape 1"/>
          <p:cNvSpPr/>
          <p:nvPr/>
        </p:nvSpPr>
        <p:spPr>
          <a:xfrm>
            <a:off x="335520" y="4406760"/>
            <a:ext cx="10727640" cy="133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The Circular economy</a:t>
            </a:r>
            <a:endParaRPr b="0" lang="en-GB" sz="3000" spc="-1" strike="noStrike">
              <a:solidFill>
                <a:srgbClr val="000000"/>
              </a:solidFill>
              <a:latin typeface="Arial"/>
            </a:endParaRPr>
          </a:p>
        </p:txBody>
      </p:sp>
      <p:sp>
        <p:nvSpPr>
          <p:cNvPr id="813" name="CustomShape 2"/>
          <p:cNvSpPr/>
          <p:nvPr/>
        </p:nvSpPr>
        <p:spPr>
          <a:xfrm>
            <a:off x="335520" y="2906640"/>
            <a:ext cx="1072764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Circular Economy </a:t>
            </a:r>
            <a:endParaRPr b="0" lang="en-GB" sz="2400" spc="-1" strike="noStrike">
              <a:solidFill>
                <a:srgbClr val="000000"/>
              </a:solidFill>
              <a:latin typeface="Arial"/>
            </a:endParaRPr>
          </a:p>
        </p:txBody>
      </p:sp>
      <p:sp>
        <p:nvSpPr>
          <p:cNvPr id="815" name="CustomShape 2"/>
          <p:cNvSpPr/>
          <p:nvPr/>
        </p:nvSpPr>
        <p:spPr>
          <a:xfrm>
            <a:off x="263520" y="6411600"/>
            <a:ext cx="10427040" cy="3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GB" sz="900" spc="-1" strike="noStrike">
              <a:solidFill>
                <a:srgbClr val="000000"/>
              </a:solidFill>
              <a:latin typeface="Arial"/>
            </a:endParaRPr>
          </a:p>
        </p:txBody>
      </p:sp>
      <p:pic>
        <p:nvPicPr>
          <p:cNvPr id="816" name="Grafik 334" descr=""/>
          <p:cNvPicPr/>
          <p:nvPr/>
        </p:nvPicPr>
        <p:blipFill>
          <a:blip r:embed="rId2"/>
          <a:stretch/>
        </p:blipFill>
        <p:spPr>
          <a:xfrm>
            <a:off x="2772000" y="670680"/>
            <a:ext cx="6609960" cy="66189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CustomShape 1"/>
          <p:cNvSpPr/>
          <p:nvPr/>
        </p:nvSpPr>
        <p:spPr>
          <a:xfrm>
            <a:off x="263520" y="6411600"/>
            <a:ext cx="91137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GB" sz="900" spc="-1" strike="noStrike">
              <a:solidFill>
                <a:srgbClr val="000000"/>
              </a:solidFill>
              <a:latin typeface="Arial"/>
            </a:endParaRPr>
          </a:p>
        </p:txBody>
      </p:sp>
      <p:sp>
        <p:nvSpPr>
          <p:cNvPr id="818" name="CustomShape 2"/>
          <p:cNvSpPr/>
          <p:nvPr/>
        </p:nvSpPr>
        <p:spPr>
          <a:xfrm>
            <a:off x="349200" y="1600200"/>
            <a:ext cx="9591120" cy="341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GB" sz="1800" spc="-1" strike="noStrike">
              <a:solidFill>
                <a:srgbClr val="000000"/>
              </a:solidFill>
              <a:latin typeface="Arial"/>
            </a:endParaRPr>
          </a:p>
        </p:txBody>
      </p:sp>
      <p:sp>
        <p:nvSpPr>
          <p:cNvPr id="819" name="CustomShape 3"/>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20" name="CustomShape 4"/>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CustomShape 1"/>
          <p:cNvSpPr/>
          <p:nvPr/>
        </p:nvSpPr>
        <p:spPr>
          <a:xfrm>
            <a:off x="263520" y="6381000"/>
            <a:ext cx="7550280" cy="50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822" name="CustomShape 2"/>
          <p:cNvSpPr/>
          <p:nvPr/>
        </p:nvSpPr>
        <p:spPr>
          <a:xfrm>
            <a:off x="419760" y="1655280"/>
            <a:ext cx="10568520" cy="19846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
        <p:nvSpPr>
          <p:cNvPr id="823" name="CustomShape 3"/>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24" name="CustomShape 4"/>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CustomShape 1"/>
          <p:cNvSpPr/>
          <p:nvPr/>
        </p:nvSpPr>
        <p:spPr>
          <a:xfrm>
            <a:off x="335520" y="4406760"/>
            <a:ext cx="10727640" cy="133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News/Updates</a:t>
            </a:r>
            <a:endParaRPr b="0" lang="en-GB" sz="3000" spc="-1" strike="noStrike">
              <a:solidFill>
                <a:srgbClr val="000000"/>
              </a:solidFill>
              <a:latin typeface="Arial"/>
            </a:endParaRPr>
          </a:p>
        </p:txBody>
      </p:sp>
      <p:sp>
        <p:nvSpPr>
          <p:cNvPr id="727" name="CustomShape 2"/>
          <p:cNvSpPr/>
          <p:nvPr/>
        </p:nvSpPr>
        <p:spPr>
          <a:xfrm>
            <a:off x="335520" y="2906640"/>
            <a:ext cx="1072764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CustomShape 1"/>
          <p:cNvSpPr/>
          <p:nvPr/>
        </p:nvSpPr>
        <p:spPr>
          <a:xfrm>
            <a:off x="263520" y="6129000"/>
            <a:ext cx="755028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826" name="CustomShape 2"/>
          <p:cNvSpPr/>
          <p:nvPr/>
        </p:nvSpPr>
        <p:spPr>
          <a:xfrm>
            <a:off x="419760" y="1655280"/>
            <a:ext cx="10568520" cy="19846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GB" sz="1800" spc="-1" strike="noStrike">
              <a:solidFill>
                <a:srgbClr val="000000"/>
              </a:solidFill>
              <a:latin typeface="Arial"/>
            </a:endParaRPr>
          </a:p>
        </p:txBody>
      </p:sp>
      <p:sp>
        <p:nvSpPr>
          <p:cNvPr id="827" name="CustomShape 3"/>
          <p:cNvSpPr/>
          <p:nvPr/>
        </p:nvSpPr>
        <p:spPr>
          <a:xfrm>
            <a:off x="419760" y="3995280"/>
            <a:ext cx="10568520" cy="147600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GB" sz="1800" spc="-1" strike="noStrike">
              <a:solidFill>
                <a:srgbClr val="000000"/>
              </a:solidFill>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GB" sz="1800" spc="-1" strike="noStrike">
              <a:solidFill>
                <a:srgbClr val="000000"/>
              </a:solidFill>
              <a:latin typeface="Arial"/>
            </a:endParaRPr>
          </a:p>
        </p:txBody>
      </p:sp>
      <p:sp>
        <p:nvSpPr>
          <p:cNvPr id="828" name="CustomShape 4"/>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29" name="CustomShape 5"/>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CustomShape 1"/>
          <p:cNvSpPr/>
          <p:nvPr/>
        </p:nvSpPr>
        <p:spPr>
          <a:xfrm>
            <a:off x="335520" y="2859120"/>
            <a:ext cx="10568520" cy="1469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a:t>
            </a:r>
            <a:r>
              <a:rPr b="1" lang="en-US" sz="1800" spc="-1" strike="noStrike">
                <a:solidFill>
                  <a:srgbClr val="000000"/>
                </a:solidFill>
                <a:latin typeface="DejaVu Sans"/>
                <a:ea typeface="DejaVu Sans"/>
              </a:rPr>
              <a:t>manages stocks</a:t>
            </a:r>
            <a:r>
              <a:rPr b="0" lang="en-US" sz="1800" spc="-1" strike="noStrike">
                <a:solidFill>
                  <a:srgbClr val="000000"/>
                </a:solidFill>
                <a:latin typeface="DejaVu Sans"/>
                <a:ea typeface="DejaVu Sans"/>
              </a:rPr>
              <a:t> of manufactured assets, such as infrastructure, buildings, vehicles, equipment and consumer goods, to </a:t>
            </a:r>
            <a:r>
              <a:rPr b="1" lang="en-US" sz="1800" spc="-1" strike="noStrike">
                <a:solidFill>
                  <a:srgbClr val="000000"/>
                </a:solidFill>
                <a:latin typeface="DejaVu Sans"/>
                <a:ea typeface="DejaVu Sans"/>
              </a:rPr>
              <a:t>maintain their value and utility as high as possible for as long as possible</a:t>
            </a:r>
            <a:r>
              <a:rPr b="0" lang="en-US" sz="1800" spc="-1" strike="noStrike">
                <a:solidFill>
                  <a:srgbClr val="000000"/>
                </a:solidFill>
                <a:latin typeface="DejaVu Sans"/>
                <a:ea typeface="DejaVu Sans"/>
              </a:rPr>
              <a:t>; and stocks of </a:t>
            </a:r>
            <a:r>
              <a:rPr b="1" lang="en-US" sz="1800" spc="-1" strike="noStrike">
                <a:solidFill>
                  <a:srgbClr val="000000"/>
                </a:solidFill>
                <a:latin typeface="DejaVu Sans"/>
                <a:ea typeface="DejaVu Sans"/>
              </a:rPr>
              <a:t>resources at their highest purity and value</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831"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832" name="CustomShape 3"/>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(Industrial) Economy</a:t>
            </a:r>
            <a:endParaRPr b="0" lang="en-GB" sz="2400" spc="-1" strike="noStrike">
              <a:solidFill>
                <a:srgbClr val="000000"/>
              </a:solidFill>
              <a:latin typeface="Arial"/>
            </a:endParaRPr>
          </a:p>
        </p:txBody>
      </p:sp>
      <p:sp>
        <p:nvSpPr>
          <p:cNvPr id="833" name="CustomShape 4"/>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ustomShape 1"/>
          <p:cNvSpPr/>
          <p:nvPr/>
        </p:nvSpPr>
        <p:spPr>
          <a:xfrm>
            <a:off x="335520" y="2859120"/>
            <a:ext cx="10568520" cy="1011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GB" sz="1800" spc="-1" strike="noStrike">
              <a:solidFill>
                <a:srgbClr val="000000"/>
              </a:solidFill>
              <a:latin typeface="Arial"/>
            </a:endParaRPr>
          </a:p>
        </p:txBody>
      </p:sp>
      <p:sp>
        <p:nvSpPr>
          <p:cNvPr id="835" name="CustomShape 2"/>
          <p:cNvSpPr/>
          <p:nvPr/>
        </p:nvSpPr>
        <p:spPr>
          <a:xfrm>
            <a:off x="263520" y="6411600"/>
            <a:ext cx="104648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GB" sz="900" spc="-1" strike="noStrike">
              <a:solidFill>
                <a:srgbClr val="000000"/>
              </a:solidFill>
              <a:latin typeface="Arial"/>
            </a:endParaRPr>
          </a:p>
        </p:txBody>
      </p:sp>
      <p:sp>
        <p:nvSpPr>
          <p:cNvPr id="836" name="CustomShape 3"/>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37" name="CustomShape 4"/>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Sustainability – Definition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CustomShape 1"/>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839" name="Grafik 357" descr=""/>
          <p:cNvPicPr/>
          <p:nvPr/>
        </p:nvPicPr>
        <p:blipFill>
          <a:blip r:embed="rId1"/>
          <a:stretch/>
        </p:blipFill>
        <p:spPr>
          <a:xfrm>
            <a:off x="2549160" y="1371600"/>
            <a:ext cx="6818760" cy="5140440"/>
          </a:xfrm>
          <a:prstGeom prst="rect">
            <a:avLst/>
          </a:prstGeom>
          <a:ln w="0">
            <a:noFill/>
          </a:ln>
        </p:spPr>
      </p:pic>
      <p:sp>
        <p:nvSpPr>
          <p:cNvPr id="840" name="CustomShape 2"/>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41" name="CustomShape 3"/>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Characteristics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CustomShape 1"/>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843" name="CustomShape 2"/>
          <p:cNvSpPr/>
          <p:nvPr/>
        </p:nvSpPr>
        <p:spPr>
          <a:xfrm>
            <a:off x="335520" y="1268280"/>
            <a:ext cx="4216680" cy="50245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GB" sz="1800" spc="-1" strike="noStrike">
              <a:solidFill>
                <a:srgbClr val="000000"/>
              </a:solidFill>
              <a:latin typeface="Arial"/>
            </a:endParaRPr>
          </a:p>
        </p:txBody>
      </p:sp>
      <p:pic>
        <p:nvPicPr>
          <p:cNvPr id="844" name="Grafik 362" descr=""/>
          <p:cNvPicPr/>
          <p:nvPr/>
        </p:nvPicPr>
        <p:blipFill>
          <a:blip r:embed="rId1"/>
          <a:stretch/>
        </p:blipFill>
        <p:spPr>
          <a:xfrm>
            <a:off x="4983120" y="360000"/>
            <a:ext cx="7125480" cy="6119640"/>
          </a:xfrm>
          <a:prstGeom prst="rect">
            <a:avLst/>
          </a:prstGeom>
          <a:ln w="0">
            <a:noFill/>
          </a:ln>
        </p:spPr>
      </p:pic>
      <p:sp>
        <p:nvSpPr>
          <p:cNvPr id="845" name="CustomShape 3"/>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46" name="CustomShape 4"/>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CustomShape 1"/>
          <p:cNvSpPr/>
          <p:nvPr/>
        </p:nvSpPr>
        <p:spPr>
          <a:xfrm>
            <a:off x="335520" y="1268280"/>
            <a:ext cx="4216680" cy="50245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GB" sz="1800" spc="-1" strike="noStrike">
              <a:solidFill>
                <a:srgbClr val="000000"/>
              </a:solidFill>
              <a:latin typeface="Arial"/>
            </a:endParaRPr>
          </a:p>
        </p:txBody>
      </p:sp>
      <p:sp>
        <p:nvSpPr>
          <p:cNvPr id="848"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849" name="Grafik 367" descr=""/>
          <p:cNvPicPr/>
          <p:nvPr/>
        </p:nvPicPr>
        <p:blipFill>
          <a:blip r:embed="rId1"/>
          <a:stretch/>
        </p:blipFill>
        <p:spPr>
          <a:xfrm>
            <a:off x="4983120" y="360000"/>
            <a:ext cx="7125840" cy="6117480"/>
          </a:xfrm>
          <a:prstGeom prst="rect">
            <a:avLst/>
          </a:prstGeom>
          <a:ln w="0">
            <a:noFill/>
          </a:ln>
        </p:spPr>
      </p:pic>
      <p:sp>
        <p:nvSpPr>
          <p:cNvPr id="850" name="CustomShape 3"/>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51" name="CustomShape 4"/>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Era of 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2" name="Grafik 370" descr=""/>
          <p:cNvPicPr/>
          <p:nvPr/>
        </p:nvPicPr>
        <p:blipFill>
          <a:blip r:embed="rId1"/>
          <a:stretch/>
        </p:blipFill>
        <p:spPr>
          <a:xfrm>
            <a:off x="1753920" y="1262520"/>
            <a:ext cx="8219520" cy="5095800"/>
          </a:xfrm>
          <a:prstGeom prst="rect">
            <a:avLst/>
          </a:prstGeom>
          <a:ln w="0">
            <a:noFill/>
          </a:ln>
        </p:spPr>
      </p:pic>
      <p:sp>
        <p:nvSpPr>
          <p:cNvPr id="853" name="CustomShape 1"/>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854" name="CustomShape 2"/>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55" name="CustomShape 3"/>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End-of-Life – Reuse or Recycle?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CustomShape 1"/>
          <p:cNvSpPr/>
          <p:nvPr/>
        </p:nvSpPr>
        <p:spPr>
          <a:xfrm>
            <a:off x="335520" y="1679400"/>
            <a:ext cx="5180040" cy="472140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pic>
        <p:nvPicPr>
          <p:cNvPr id="857" name="Grafik 375" descr=""/>
          <p:cNvPicPr/>
          <p:nvPr/>
        </p:nvPicPr>
        <p:blipFill>
          <a:blip r:embed="rId1"/>
          <a:stretch/>
        </p:blipFill>
        <p:spPr>
          <a:xfrm>
            <a:off x="5525640" y="1679400"/>
            <a:ext cx="5933520" cy="4811760"/>
          </a:xfrm>
          <a:prstGeom prst="rect">
            <a:avLst/>
          </a:prstGeom>
          <a:ln w="0">
            <a:noFill/>
          </a:ln>
        </p:spPr>
      </p:pic>
      <p:sp>
        <p:nvSpPr>
          <p:cNvPr id="858"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859" name="CustomShape 3"/>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60" name="CustomShape 4"/>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More Wealth/Jobs From Less Resource Consumption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1" name="Grafik 379" descr=""/>
          <p:cNvPicPr/>
          <p:nvPr/>
        </p:nvPicPr>
        <p:blipFill>
          <a:blip r:embed="rId1"/>
          <a:stretch/>
        </p:blipFill>
        <p:spPr>
          <a:xfrm>
            <a:off x="1828800" y="1786320"/>
            <a:ext cx="8219520" cy="4615200"/>
          </a:xfrm>
          <a:prstGeom prst="rect">
            <a:avLst/>
          </a:prstGeom>
          <a:ln w="0">
            <a:noFill/>
          </a:ln>
        </p:spPr>
      </p:pic>
      <p:sp>
        <p:nvSpPr>
          <p:cNvPr id="862" name="CustomShape 1"/>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863" name="CustomShape 2"/>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64" name="CustomShape 3"/>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New Engine vs. Remanufacturing A Car Engine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CustomShape 1"/>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66" name="CustomShape 2"/>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Business Model Characteristics</a:t>
            </a:r>
            <a:endParaRPr b="0" lang="en-GB" sz="2200" spc="-1" strike="noStrike">
              <a:solidFill>
                <a:srgbClr val="000000"/>
              </a:solidFill>
              <a:latin typeface="Arial"/>
            </a:endParaRPr>
          </a:p>
        </p:txBody>
      </p:sp>
      <p:sp>
        <p:nvSpPr>
          <p:cNvPr id="867" name="CustomShape 3"/>
          <p:cNvSpPr/>
          <p:nvPr/>
        </p:nvSpPr>
        <p:spPr>
          <a:xfrm>
            <a:off x="263520" y="6411600"/>
            <a:ext cx="9789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M. Jaeger-Erben, F. Hofmann (2019) – Kreislaufwirtschaft - Ein Ausweg aus der sozial-ökologischen Krise?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868" name="CustomShape 4"/>
          <p:cNvSpPr/>
          <p:nvPr/>
        </p:nvSpPr>
        <p:spPr>
          <a:xfrm>
            <a:off x="3291480" y="5886360"/>
            <a:ext cx="249840" cy="352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pic>
        <p:nvPicPr>
          <p:cNvPr id="869" name="Grafik 387" descr=""/>
          <p:cNvPicPr/>
          <p:nvPr/>
        </p:nvPicPr>
        <p:blipFill>
          <a:blip r:embed="rId2"/>
          <a:stretch/>
        </p:blipFill>
        <p:spPr>
          <a:xfrm>
            <a:off x="1371600" y="1965960"/>
            <a:ext cx="8987400" cy="35164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CustomShape 15"/>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Arial Unicode MS"/>
                <a:ea typeface="DejaVu Sans"/>
              </a:rPr>
              <a:t>Course Evaluation</a:t>
            </a:r>
            <a:endParaRPr b="0" lang="en-GB" sz="2400" spc="-1" strike="noStrike">
              <a:solidFill>
                <a:srgbClr val="000000"/>
              </a:solidFill>
              <a:latin typeface="Arial"/>
            </a:endParaRPr>
          </a:p>
        </p:txBody>
      </p:sp>
      <p:sp>
        <p:nvSpPr>
          <p:cNvPr id="729" name="CustomShape 16"/>
          <p:cNvSpPr/>
          <p:nvPr/>
        </p:nvSpPr>
        <p:spPr>
          <a:xfrm>
            <a:off x="487800" y="1420920"/>
            <a:ext cx="5594400" cy="50349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de-DE" sz="1800" spc="-1" strike="noStrike">
                <a:solidFill>
                  <a:srgbClr val="000000"/>
                </a:solidFill>
                <a:latin typeface="Arial"/>
                <a:ea typeface="DejaVu Sans"/>
              </a:rPr>
              <a:t>Link: </a:t>
            </a:r>
            <a:r>
              <a:rPr b="0" lang="de-DE" sz="1800" spc="-1" strike="noStrike" u="sng">
                <a:solidFill>
                  <a:srgbClr val="0000ff"/>
                </a:solidFill>
                <a:uFillTx/>
                <a:latin typeface="Arial"/>
                <a:ea typeface="DejaVu Sans"/>
                <a:hlinkClick r:id="rId1"/>
              </a:rPr>
              <a:t>Click Me</a:t>
            </a:r>
            <a:r>
              <a:rPr b="0" lang="de-DE" sz="1800" spc="-1" strike="noStrike">
                <a:solidFill>
                  <a:srgbClr val="000000"/>
                </a:solidFill>
                <a:latin typeface="Arial"/>
                <a:ea typeface="DejaVu Sans"/>
              </a:rPr>
              <a:t>	</a:t>
            </a:r>
            <a:r>
              <a:rPr b="0" lang="de-DE" sz="1800" spc="-1" strike="noStrike">
                <a:solidFill>
                  <a:srgbClr val="000000"/>
                </a:solidFill>
                <a:latin typeface="Arial"/>
                <a:ea typeface="DejaVu Sans"/>
              </a:rPr>
              <a:t> </a:t>
            </a:r>
            <a:endParaRPr b="0" lang="en-GB" sz="1800" spc="-1" strike="noStrike">
              <a:solidFill>
                <a:srgbClr val="000000"/>
              </a:solidFill>
              <a:latin typeface="Arial"/>
            </a:endParaRPr>
          </a:p>
        </p:txBody>
      </p:sp>
      <p:pic>
        <p:nvPicPr>
          <p:cNvPr id="730" name="Picture 1" descr="part1"/>
          <p:cNvPicPr/>
          <p:nvPr/>
        </p:nvPicPr>
        <p:blipFill>
          <a:blip r:embed="rId2"/>
          <a:stretch/>
        </p:blipFill>
        <p:spPr>
          <a:xfrm>
            <a:off x="6108840" y="1420920"/>
            <a:ext cx="4618440" cy="461844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CustomShape 1"/>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Circular Economy</a:t>
            </a:r>
            <a:endParaRPr b="0" lang="en-GB" sz="2400" spc="-1" strike="noStrike">
              <a:solidFill>
                <a:srgbClr val="000000"/>
              </a:solidFill>
              <a:latin typeface="Arial"/>
            </a:endParaRPr>
          </a:p>
        </p:txBody>
      </p:sp>
      <p:sp>
        <p:nvSpPr>
          <p:cNvPr id="871" name="CustomShape 2"/>
          <p:cNvSpPr/>
          <p:nvPr/>
        </p:nvSpPr>
        <p:spPr>
          <a:xfrm>
            <a:off x="263520" y="6411600"/>
            <a:ext cx="9789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M. Jaeger-Erben, F. Hofmann (2019) – Kreislaufwirtschaft - Ein Ausweg aus der sozial-ökologischen Krise?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872" name="Grafik 390" descr=""/>
          <p:cNvPicPr/>
          <p:nvPr/>
        </p:nvPicPr>
        <p:blipFill>
          <a:blip r:embed="rId2"/>
          <a:stretch/>
        </p:blipFill>
        <p:spPr>
          <a:xfrm>
            <a:off x="2514600" y="1371600"/>
            <a:ext cx="6746400" cy="49816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335520" y="4406760"/>
            <a:ext cx="10727640" cy="133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Performance Economy</a:t>
            </a:r>
            <a:endParaRPr b="0" lang="en-GB" sz="3000" spc="-1" strike="noStrike">
              <a:solidFill>
                <a:srgbClr val="000000"/>
              </a:solidFill>
              <a:latin typeface="Arial"/>
            </a:endParaRPr>
          </a:p>
        </p:txBody>
      </p:sp>
      <p:sp>
        <p:nvSpPr>
          <p:cNvPr id="874" name="CustomShape 2"/>
          <p:cNvSpPr/>
          <p:nvPr/>
        </p:nvSpPr>
        <p:spPr>
          <a:xfrm>
            <a:off x="335520" y="2906640"/>
            <a:ext cx="1072764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Performance Economy</a:t>
            </a:r>
            <a:endParaRPr b="0" lang="en-GB" sz="2400" spc="-1" strike="noStrike">
              <a:solidFill>
                <a:srgbClr val="000000"/>
              </a:solidFill>
              <a:latin typeface="Arial"/>
            </a:endParaRPr>
          </a:p>
        </p:txBody>
      </p:sp>
      <p:pic>
        <p:nvPicPr>
          <p:cNvPr id="876" name="Grafik 394" descr=""/>
          <p:cNvPicPr/>
          <p:nvPr/>
        </p:nvPicPr>
        <p:blipFill>
          <a:blip r:embed="rId1"/>
          <a:stretch/>
        </p:blipFill>
        <p:spPr>
          <a:xfrm>
            <a:off x="2244960" y="1006920"/>
            <a:ext cx="6888960" cy="5155200"/>
          </a:xfrm>
          <a:prstGeom prst="rect">
            <a:avLst/>
          </a:prstGeom>
          <a:ln w="0">
            <a:noFill/>
          </a:ln>
        </p:spPr>
      </p:pic>
      <p:sp>
        <p:nvSpPr>
          <p:cNvPr id="877"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Definition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79" name="CustomShape 2"/>
          <p:cNvSpPr/>
          <p:nvPr/>
        </p:nvSpPr>
        <p:spPr>
          <a:xfrm>
            <a:off x="335520" y="2859120"/>
            <a:ext cx="10568520" cy="1469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gn="ctr">
              <a:lnSpc>
                <a:spcPct val="100000"/>
              </a:lnSpc>
              <a:spcBef>
                <a:spcPts val="360"/>
              </a:spcBef>
            </a:pPr>
            <a:r>
              <a:rPr b="0" lang="de-DE" sz="1800" spc="-1" strike="noStrike">
                <a:solidFill>
                  <a:srgbClr val="000000"/>
                </a:solidFill>
                <a:latin typeface="DejaVu Sans"/>
                <a:ea typeface="DejaVu Sans"/>
              </a:rPr>
              <a:t>„</a:t>
            </a:r>
            <a:r>
              <a:rPr b="1" lang="en-US" sz="1800" spc="-1" strike="noStrike">
                <a:solidFill>
                  <a:srgbClr val="000000"/>
                </a:solidFill>
                <a:latin typeface="DejaVu Sans"/>
                <a:ea typeface="DejaVu Sans"/>
              </a:rPr>
              <a:t>The Performance Economy sells results instead of objects.</a:t>
            </a:r>
            <a:r>
              <a:rPr b="0" lang="en-US" sz="1800" spc="-1" strike="noStrike">
                <a:solidFill>
                  <a:srgbClr val="000000"/>
                </a:solidFill>
                <a:latin typeface="DejaVu Sans"/>
                <a:ea typeface="DejaVu Sans"/>
              </a:rPr>
              <a:t>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880" name="CustomShape 3"/>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82"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883" name="CustomShape 3"/>
          <p:cNvSpPr/>
          <p:nvPr/>
        </p:nvSpPr>
        <p:spPr>
          <a:xfrm>
            <a:off x="335520" y="1828800"/>
            <a:ext cx="10737000" cy="43282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85"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886" name="CustomShape 3"/>
          <p:cNvSpPr/>
          <p:nvPr/>
        </p:nvSpPr>
        <p:spPr>
          <a:xfrm>
            <a:off x="335520" y="1828800"/>
            <a:ext cx="10737000" cy="43282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8684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88"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GB" sz="900" spc="-1" strike="noStrike">
              <a:solidFill>
                <a:srgbClr val="000000"/>
              </a:solidFill>
              <a:latin typeface="Arial"/>
            </a:endParaRPr>
          </a:p>
        </p:txBody>
      </p:sp>
      <p:sp>
        <p:nvSpPr>
          <p:cNvPr id="889" name="CustomShape 3"/>
          <p:cNvSpPr/>
          <p:nvPr/>
        </p:nvSpPr>
        <p:spPr>
          <a:xfrm>
            <a:off x="335520" y="1828800"/>
            <a:ext cx="10737000" cy="432828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GB" sz="1800" spc="-1" strike="noStrike">
              <a:solidFill>
                <a:srgbClr val="000000"/>
              </a:solidFill>
              <a:latin typeface="Arial"/>
            </a:endParaRPr>
          </a:p>
          <a:p>
            <a:pPr lvl="1" marL="652320" indent="-18684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GB" sz="1800" spc="-1" strike="noStrike">
              <a:solidFill>
                <a:srgbClr val="000000"/>
              </a:solidFill>
              <a:latin typeface="Arial"/>
            </a:endParaRPr>
          </a:p>
          <a:p>
            <a:pPr lvl="1" marL="652320" indent="-18684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GB" sz="1800" spc="-1" strike="noStrike">
              <a:solidFill>
                <a:srgbClr val="000000"/>
              </a:solidFill>
              <a:latin typeface="Arial"/>
            </a:endParaRPr>
          </a:p>
          <a:p>
            <a:pPr lvl="1" marL="652320" indent="-18684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91"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892" name="CustomShape 3"/>
          <p:cNvSpPr/>
          <p:nvPr/>
        </p:nvSpPr>
        <p:spPr>
          <a:xfrm>
            <a:off x="335520" y="1571400"/>
            <a:ext cx="4232880" cy="47214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893" name="Grafik 411" descr=""/>
          <p:cNvPicPr/>
          <p:nvPr/>
        </p:nvPicPr>
        <p:blipFill>
          <a:blip r:embed="rId1"/>
          <a:stretch/>
        </p:blipFill>
        <p:spPr>
          <a:xfrm>
            <a:off x="4173120" y="703800"/>
            <a:ext cx="7416000" cy="504972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95"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896" name="CustomShape 3"/>
          <p:cNvSpPr/>
          <p:nvPr/>
        </p:nvSpPr>
        <p:spPr>
          <a:xfrm>
            <a:off x="335520" y="1571400"/>
            <a:ext cx="4232880" cy="47214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897" name="Grafik 415" descr=""/>
          <p:cNvPicPr/>
          <p:nvPr/>
        </p:nvPicPr>
        <p:blipFill>
          <a:blip r:embed="rId1"/>
          <a:stretch/>
        </p:blipFill>
        <p:spPr>
          <a:xfrm>
            <a:off x="4173120" y="704160"/>
            <a:ext cx="7416000" cy="50497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Situating the LIE, the CIE and the PE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899" name="CustomShape 2"/>
          <p:cNvSpPr/>
          <p:nvPr/>
        </p:nvSpPr>
        <p:spPr>
          <a:xfrm>
            <a:off x="263520" y="6411600"/>
            <a:ext cx="646452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900" name="CustomShape 3"/>
          <p:cNvSpPr/>
          <p:nvPr/>
        </p:nvSpPr>
        <p:spPr>
          <a:xfrm>
            <a:off x="335520" y="1571400"/>
            <a:ext cx="4232880" cy="4721400"/>
          </a:xfrm>
          <a:prstGeom prst="rect">
            <a:avLst/>
          </a:prstGeom>
          <a:noFill/>
          <a:ln w="0">
            <a:solidFill>
              <a:srgbClr val="ffffff"/>
            </a:solidFill>
          </a:ln>
        </p:spPr>
        <p:style>
          <a:lnRef idx="0"/>
          <a:fillRef idx="0"/>
          <a:effectRef idx="0"/>
          <a:fontRef idx="minor"/>
        </p:style>
        <p:txBody>
          <a:bodyPr lIns="90000" rIns="90000" tIns="45000" bIns="45000" anchor="t">
            <a:noAutofit/>
          </a:bodyPr>
          <a:p>
            <a:pPr marL="195120" indent="-18684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GB" sz="1800" spc="-1" strike="noStrike">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GB" sz="1800" spc="-1" strike="noStrike">
              <a:solidFill>
                <a:srgbClr val="000000"/>
              </a:solidFill>
              <a:latin typeface="Arial"/>
            </a:endParaRPr>
          </a:p>
          <a:p>
            <a:pPr marL="195120" indent="-18684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GB" sz="1800" spc="-1" strike="noStrike">
              <a:solidFill>
                <a:srgbClr val="000000"/>
              </a:solidFill>
              <a:latin typeface="Arial"/>
            </a:endParaRPr>
          </a:p>
        </p:txBody>
      </p:sp>
      <p:pic>
        <p:nvPicPr>
          <p:cNvPr id="901" name="Grafik 419" descr=""/>
          <p:cNvPicPr/>
          <p:nvPr/>
        </p:nvPicPr>
        <p:blipFill>
          <a:blip r:embed="rId1"/>
          <a:stretch/>
        </p:blipFill>
        <p:spPr>
          <a:xfrm>
            <a:off x="4173120" y="704160"/>
            <a:ext cx="7416000" cy="50497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3"/>
          <p:cNvSpPr/>
          <p:nvPr/>
        </p:nvSpPr>
        <p:spPr>
          <a:xfrm>
            <a:off x="335520" y="4406760"/>
            <a:ext cx="10727640" cy="133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ExerciseS E04 - E05</a:t>
            </a:r>
            <a:endParaRPr b="0" lang="en-GB" sz="3000" spc="-1" strike="noStrike">
              <a:solidFill>
                <a:srgbClr val="000000"/>
              </a:solidFill>
              <a:latin typeface="Arial"/>
            </a:endParaRPr>
          </a:p>
        </p:txBody>
      </p:sp>
      <p:sp>
        <p:nvSpPr>
          <p:cNvPr id="732" name="CustomShape 14"/>
          <p:cNvSpPr/>
          <p:nvPr/>
        </p:nvSpPr>
        <p:spPr>
          <a:xfrm>
            <a:off x="335520" y="2906640"/>
            <a:ext cx="1072764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CustomShape 1"/>
          <p:cNvSpPr/>
          <p:nvPr/>
        </p:nvSpPr>
        <p:spPr>
          <a:xfrm>
            <a:off x="335520" y="4406760"/>
            <a:ext cx="10727640" cy="133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903" name="CustomShape 2"/>
          <p:cNvSpPr/>
          <p:nvPr/>
        </p:nvSpPr>
        <p:spPr>
          <a:xfrm>
            <a:off x="335520" y="2906640"/>
            <a:ext cx="1072764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CustomShape 1"/>
          <p:cNvSpPr/>
          <p:nvPr/>
        </p:nvSpPr>
        <p:spPr>
          <a:xfrm>
            <a:off x="335520" y="764640"/>
            <a:ext cx="10728000" cy="478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905" name="CustomShape 2"/>
          <p:cNvSpPr/>
          <p:nvPr/>
        </p:nvSpPr>
        <p:spPr>
          <a:xfrm>
            <a:off x="335520" y="1268640"/>
            <a:ext cx="10728000" cy="5015520"/>
          </a:xfrm>
          <a:prstGeom prst="rect">
            <a:avLst/>
          </a:prstGeom>
          <a:noFill/>
          <a:ln w="0">
            <a:noFill/>
          </a:ln>
        </p:spPr>
        <p:style>
          <a:lnRef idx="0"/>
          <a:fillRef idx="0"/>
          <a:effectRef idx="0"/>
          <a:fontRef idx="minor"/>
        </p:style>
        <p:txBody>
          <a:bodyPr lIns="90000" rIns="90000" tIns="45000" bIns="45000" anchor="ctr">
            <a:noAutofit/>
          </a:bodyPr>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Linear Economy (LE) → “Take – make – dispose”</a:t>
            </a:r>
            <a:endParaRPr b="0" lang="en-GB" sz="1800" spc="-1" strike="noStrike">
              <a:solidFill>
                <a:srgbClr val="000000"/>
              </a:solidFill>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Circular Economy (CE) → Maintain value and utility as high as possible for as long as possible </a:t>
            </a:r>
            <a:endParaRPr b="0" lang="en-GB" sz="1800" spc="-1" strike="noStrike">
              <a:solidFill>
                <a:srgbClr val="000000"/>
              </a:solidFill>
              <a:latin typeface="Arial"/>
            </a:endParaRPr>
          </a:p>
          <a:p>
            <a:pPr marL="195120" indent="-1746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Performance Economy → Sell results instead of objects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CustomShape 1"/>
          <p:cNvSpPr/>
          <p:nvPr/>
        </p:nvSpPr>
        <p:spPr>
          <a:xfrm>
            <a:off x="335520" y="4406760"/>
            <a:ext cx="10727640" cy="133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E07</a:t>
            </a:r>
            <a:endParaRPr b="0" lang="en-GB" sz="3000" spc="-1" strike="noStrike">
              <a:solidFill>
                <a:srgbClr val="000000"/>
              </a:solidFill>
              <a:latin typeface="Arial"/>
            </a:endParaRPr>
          </a:p>
        </p:txBody>
      </p:sp>
      <p:sp>
        <p:nvSpPr>
          <p:cNvPr id="907" name="CustomShape 2"/>
          <p:cNvSpPr/>
          <p:nvPr/>
        </p:nvSpPr>
        <p:spPr>
          <a:xfrm>
            <a:off x="335520" y="2906640"/>
            <a:ext cx="1072764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CustomShape 1"/>
          <p:cNvSpPr/>
          <p:nvPr/>
        </p:nvSpPr>
        <p:spPr>
          <a:xfrm>
            <a:off x="335520" y="764640"/>
            <a:ext cx="10728000" cy="478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GB" sz="2400" spc="-1" strike="noStrike">
              <a:solidFill>
                <a:srgbClr val="000000"/>
              </a:solidFill>
              <a:latin typeface="Arial"/>
            </a:endParaRPr>
          </a:p>
        </p:txBody>
      </p:sp>
      <p:sp>
        <p:nvSpPr>
          <p:cNvPr id="909" name="CustomShape 2"/>
          <p:cNvSpPr/>
          <p:nvPr/>
        </p:nvSpPr>
        <p:spPr>
          <a:xfrm>
            <a:off x="335520" y="1268280"/>
            <a:ext cx="3271680" cy="5015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endParaRPr b="0" lang="en-GB" sz="1800" spc="-1" strike="noStrike">
              <a:solidFill>
                <a:srgbClr val="000000"/>
              </a:solidFill>
              <a:latin typeface="Arial"/>
            </a:endParaRPr>
          </a:p>
        </p:txBody>
      </p:sp>
      <p:sp>
        <p:nvSpPr>
          <p:cNvPr id="910" name="CustomShape 3"/>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GB" sz="2200" spc="-1" strike="noStrike">
              <a:solidFill>
                <a:srgbClr val="000000"/>
              </a:solidFill>
              <a:latin typeface="Arial"/>
            </a:endParaRPr>
          </a:p>
        </p:txBody>
      </p:sp>
      <p:pic>
        <p:nvPicPr>
          <p:cNvPr id="911" name="Grafik 1" descr=""/>
          <p:cNvPicPr/>
          <p:nvPr/>
        </p:nvPicPr>
        <p:blipFill>
          <a:blip r:embed="rId1"/>
          <a:srcRect l="0" t="9605" r="0" b="0"/>
          <a:stretch/>
        </p:blipFill>
        <p:spPr>
          <a:xfrm>
            <a:off x="3937680" y="1626840"/>
            <a:ext cx="7250400" cy="493020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CustomShape 1"/>
          <p:cNvSpPr/>
          <p:nvPr/>
        </p:nvSpPr>
        <p:spPr>
          <a:xfrm>
            <a:off x="335520" y="764640"/>
            <a:ext cx="10728000" cy="478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E07</a:t>
            </a:r>
            <a:endParaRPr b="0" lang="en-GB" sz="2400" spc="-1" strike="noStrike">
              <a:solidFill>
                <a:srgbClr val="000000"/>
              </a:solidFill>
              <a:latin typeface="Arial"/>
            </a:endParaRPr>
          </a:p>
        </p:txBody>
      </p:sp>
      <p:sp>
        <p:nvSpPr>
          <p:cNvPr id="913" name="CustomShape 2"/>
          <p:cNvSpPr/>
          <p:nvPr/>
        </p:nvSpPr>
        <p:spPr>
          <a:xfrm>
            <a:off x="335520" y="1268280"/>
            <a:ext cx="10728000" cy="50155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1800" spc="-1" strike="noStrike">
                <a:solidFill>
                  <a:srgbClr val="000000"/>
                </a:solidFill>
                <a:latin typeface="Arial"/>
                <a:ea typeface="DejaVu Sans"/>
              </a:rPr>
              <a:t>As we have explained in the beginning of the lecture, we are currently working on developing asynchronous and interactive learning content for the “Limits to Growth” lecture.</a:t>
            </a:r>
            <a:br>
              <a:rPr sz="1800"/>
            </a:br>
            <a:r>
              <a:rPr b="0" lang="en-US" sz="1800" spc="-1" strike="noStrike">
                <a:solidFill>
                  <a:srgbClr val="000000"/>
                </a:solidFill>
                <a:latin typeface="Arial"/>
                <a:ea typeface="DejaVu Sans"/>
              </a:rPr>
              <a:t> </a:t>
            </a:r>
            <a:endParaRPr b="0" lang="en-GB" sz="1800" spc="-1" strike="noStrike">
              <a:solidFill>
                <a:srgbClr val="000000"/>
              </a:solidFill>
              <a:latin typeface="Arial"/>
            </a:endParaRPr>
          </a:p>
          <a:p>
            <a:pPr marL="343080" indent="-343080">
              <a:lnSpc>
                <a:spcPct val="100000"/>
              </a:lnSpc>
              <a:buClr>
                <a:srgbClr val="000000"/>
              </a:buClr>
              <a:buFont typeface="Arial"/>
              <a:buAutoNum type="arabicPeriod"/>
            </a:pPr>
            <a:r>
              <a:rPr b="0" lang="en-US" sz="1800" spc="-1" strike="noStrike">
                <a:solidFill>
                  <a:srgbClr val="000000"/>
                </a:solidFill>
                <a:latin typeface="Arial"/>
                <a:ea typeface="DejaVu Sans"/>
              </a:rPr>
              <a:t>Work through the whole lesson on “Sustainable Everyday Practices and Foodsharing” </a:t>
            </a:r>
            <a:endParaRPr b="0" lang="en-GB"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Go to the website (</a:t>
            </a:r>
            <a:r>
              <a:rPr b="0" lang="en-US" sz="1800" spc="-1" strike="noStrike" u="sng">
                <a:solidFill>
                  <a:srgbClr val="0000ff"/>
                </a:solidFill>
                <a:uFillTx/>
                <a:latin typeface="Arial"/>
                <a:ea typeface="DejaVu Sans"/>
                <a:hlinkClick r:id="rId1"/>
              </a:rPr>
              <a:t>Link</a:t>
            </a:r>
            <a:r>
              <a:rPr b="0" lang="en-US" sz="1800" spc="-1" strike="noStrike">
                <a:solidFill>
                  <a:srgbClr val="000000"/>
                </a:solidFill>
                <a:latin typeface="Arial"/>
                <a:ea typeface="DejaVu Sans"/>
              </a:rPr>
              <a:t>).</a:t>
            </a:r>
            <a:endParaRPr b="0" lang="en-GB" sz="1800" spc="-1" strike="noStrike">
              <a:solidFill>
                <a:srgbClr val="000000"/>
              </a:solidFill>
              <a:latin typeface="Arial"/>
            </a:endParaRPr>
          </a:p>
          <a:p>
            <a:pPr marL="1170000" indent="-285840">
              <a:lnSpc>
                <a:spcPct val="100000"/>
              </a:lnSpc>
              <a:buClr>
                <a:srgbClr val="000000"/>
              </a:buClr>
              <a:buFont typeface="Symbol"/>
              <a:buChar char="-"/>
            </a:pPr>
            <a:r>
              <a:rPr b="0" lang="en-US" sz="1800" spc="-1" strike="noStrike">
                <a:solidFill>
                  <a:srgbClr val="000000"/>
                </a:solidFill>
                <a:latin typeface="Arial"/>
                <a:ea typeface="DejaVu Sans"/>
              </a:rPr>
              <a:t>Read all the texts, watch the videos and answers the assessment questions.</a:t>
            </a:r>
            <a:br>
              <a:rPr sz="1800"/>
            </a:br>
            <a:r>
              <a:rPr b="0" lang="de-DE" sz="1800" spc="-1" strike="noStrike">
                <a:solidFill>
                  <a:srgbClr val="000000"/>
                </a:solidFill>
                <a:latin typeface="Arial"/>
                <a:ea typeface="DejaVu Sans"/>
              </a:rPr>
              <a:t> </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After you completed the online lesson, please answer the following questions:</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What did you like about the MOOC content?</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Which parts of the MOOC content did you not like?</a:t>
            </a:r>
            <a:endParaRPr b="0" lang="en-GB" sz="1800" spc="-1" strike="noStrike">
              <a:solidFill>
                <a:srgbClr val="000000"/>
              </a:solidFill>
              <a:latin typeface="Arial"/>
            </a:endParaRPr>
          </a:p>
          <a:p>
            <a:pPr lvl="1" marL="1170000" indent="-285840">
              <a:lnSpc>
                <a:spcPct val="100000"/>
              </a:lnSpc>
              <a:buClr>
                <a:srgbClr val="000000"/>
              </a:buClr>
              <a:buFont typeface="Symbol"/>
              <a:buChar char="-"/>
            </a:pPr>
            <a:r>
              <a:rPr b="0" lang="en-US" sz="1800" spc="-1" strike="noStrike">
                <a:solidFill>
                  <a:srgbClr val="000000"/>
                </a:solidFill>
                <a:latin typeface="Arial"/>
                <a:ea typeface="DejaVu Sans"/>
              </a:rPr>
              <a:t>Give up to three ways this online learning material could been improved.</a:t>
            </a:r>
            <a:endParaRPr b="0" lang="en-GB" sz="1800" spc="-1" strike="noStrike">
              <a:solidFill>
                <a:srgbClr val="000000"/>
              </a:solidFill>
              <a:latin typeface="Arial"/>
            </a:endParaRPr>
          </a:p>
        </p:txBody>
      </p:sp>
      <p:sp>
        <p:nvSpPr>
          <p:cNvPr id="914" name="CustomShape 3"/>
          <p:cNvSpPr/>
          <p:nvPr/>
        </p:nvSpPr>
        <p:spPr>
          <a:xfrm>
            <a:off x="432720" y="1148040"/>
            <a:ext cx="10337040" cy="4777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Evaluating the MOOC Content</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CustomShape 1"/>
          <p:cNvSpPr/>
          <p:nvPr/>
        </p:nvSpPr>
        <p:spPr>
          <a:xfrm>
            <a:off x="335520" y="764640"/>
            <a:ext cx="10737000" cy="48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a:t>
            </a:r>
            <a:r>
              <a:rPr b="1" lang="en-GB" sz="2400" spc="-1" strike="noStrike">
                <a:solidFill>
                  <a:srgbClr val="000000"/>
                </a:solidFill>
                <a:latin typeface="DejaVu Sans"/>
                <a:ea typeface="DejaVu Sans"/>
              </a:rPr>
              <a:t> Resources</a:t>
            </a:r>
            <a:endParaRPr b="0" lang="en-GB" sz="2400" spc="-1" strike="noStrike">
              <a:solidFill>
                <a:srgbClr val="000000"/>
              </a:solidFill>
              <a:latin typeface="Arial"/>
            </a:endParaRPr>
          </a:p>
        </p:txBody>
      </p:sp>
      <p:sp>
        <p:nvSpPr>
          <p:cNvPr id="916" name="CustomShape 2"/>
          <p:cNvSpPr/>
          <p:nvPr/>
        </p:nvSpPr>
        <p:spPr>
          <a:xfrm>
            <a:off x="335520" y="1268640"/>
            <a:ext cx="10737000" cy="5024520"/>
          </a:xfrm>
          <a:prstGeom prst="rect">
            <a:avLst/>
          </a:prstGeom>
          <a:noFill/>
          <a:ln w="0">
            <a:noFill/>
          </a:ln>
        </p:spPr>
        <p:style>
          <a:lnRef idx="0"/>
          <a:fillRef idx="0"/>
          <a:effectRef idx="0"/>
          <a:fontRef idx="minor"/>
        </p:style>
        <p:txBody>
          <a:bodyPr lIns="90000" rIns="90000" tIns="45000" bIns="45000" anchor="ctr">
            <a:noAutofit/>
          </a:bodyPr>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GB" sz="1800" spc="-1" strike="noStrike">
              <a:solidFill>
                <a:srgbClr val="000000"/>
              </a:solidFill>
              <a:latin typeface="Arial"/>
            </a:endParaRPr>
          </a:p>
          <a:p>
            <a:pPr marL="195120" indent="-1868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CustomShape 1"/>
          <p:cNvSpPr/>
          <p:nvPr/>
        </p:nvSpPr>
        <p:spPr>
          <a:xfrm>
            <a:off x="335520" y="1268640"/>
            <a:ext cx="10729440" cy="5016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918" name="CustomShape 2"/>
          <p:cNvSpPr/>
          <p:nvPr/>
        </p:nvSpPr>
        <p:spPr>
          <a:xfrm>
            <a:off x="335520" y="764640"/>
            <a:ext cx="10729440" cy="480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0"/>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E04</a:t>
            </a:r>
            <a:endParaRPr b="0" lang="en-GB" sz="2400" spc="-1" strike="noStrike">
              <a:solidFill>
                <a:srgbClr val="000000"/>
              </a:solidFill>
              <a:latin typeface="Arial"/>
            </a:endParaRPr>
          </a:p>
        </p:txBody>
      </p:sp>
      <p:sp>
        <p:nvSpPr>
          <p:cNvPr id="734" name="CustomShape 11"/>
          <p:cNvSpPr/>
          <p:nvPr/>
        </p:nvSpPr>
        <p:spPr>
          <a:xfrm>
            <a:off x="335520" y="1268280"/>
            <a:ext cx="10732320" cy="50198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You chose articles and reported how sustainability is discussed in the following countries: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India</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Ukraine</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Russia</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Saudi Arabia</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Brazil</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de-DE" sz="1800" spc="-1" strike="noStrike">
                <a:solidFill>
                  <a:srgbClr val="000000"/>
                </a:solidFill>
                <a:latin typeface="DejaVu Sans"/>
                <a:ea typeface="DejaVu Sans"/>
              </a:rPr>
              <a:t>Germany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735" name="CustomShape 12"/>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National Sustainability Discourse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CustomShape 6"/>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E04</a:t>
            </a:r>
            <a:endParaRPr b="0" lang="en-GB" sz="2400" spc="-1" strike="noStrike">
              <a:solidFill>
                <a:srgbClr val="000000"/>
              </a:solidFill>
              <a:latin typeface="Arial"/>
            </a:endParaRPr>
          </a:p>
        </p:txBody>
      </p:sp>
      <p:sp>
        <p:nvSpPr>
          <p:cNvPr id="737" name="CustomShape 7"/>
          <p:cNvSpPr/>
          <p:nvPr/>
        </p:nvSpPr>
        <p:spPr>
          <a:xfrm>
            <a:off x="335520" y="1268280"/>
            <a:ext cx="10732320" cy="50198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465480">
              <a:lnSpc>
                <a:spcPct val="100000"/>
              </a:lnSpc>
              <a:spcBef>
                <a:spcPts val="360"/>
              </a:spcBef>
            </a:pPr>
            <a:endParaRPr b="0" lang="en-GB" sz="1800" spc="-1" strike="noStrike">
              <a:solidFill>
                <a:srgbClr val="000000"/>
              </a:solidFill>
              <a:latin typeface="Arial"/>
            </a:endParaRPr>
          </a:p>
          <a:p>
            <a:pPr marL="465480">
              <a:lnSpc>
                <a:spcPct val="100000"/>
              </a:lnSpc>
              <a:spcBef>
                <a:spcPts val="360"/>
              </a:spcBef>
            </a:pPr>
            <a:endParaRPr b="0" lang="en-GB" sz="1800" spc="-1" strike="noStrike">
              <a:solidFill>
                <a:srgbClr val="000000"/>
              </a:solidFill>
              <a:latin typeface="Arial"/>
            </a:endParaRPr>
          </a:p>
          <a:p>
            <a:pPr marL="465480">
              <a:lnSpc>
                <a:spcPct val="100000"/>
              </a:lnSpc>
              <a:spcBef>
                <a:spcPts val="360"/>
              </a:spcBef>
            </a:pPr>
            <a:endParaRPr b="0" lang="en-GB" sz="1800" spc="-1" strike="noStrike">
              <a:solidFill>
                <a:srgbClr val="000000"/>
              </a:solidFill>
              <a:latin typeface="Arial"/>
            </a:endParaRPr>
          </a:p>
        </p:txBody>
      </p:sp>
      <p:sp>
        <p:nvSpPr>
          <p:cNvPr id="738" name="CustomShape 8"/>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National Sustainability Discourse</a:t>
            </a:r>
            <a:endParaRPr b="0" lang="en-GB" sz="2200" spc="-1" strike="noStrike">
              <a:solidFill>
                <a:srgbClr val="000000"/>
              </a:solidFill>
              <a:latin typeface="Arial"/>
            </a:endParaRPr>
          </a:p>
        </p:txBody>
      </p:sp>
      <p:graphicFrame>
        <p:nvGraphicFramePr>
          <p:cNvPr id="739" name="Tabelle 2"/>
          <p:cNvGraphicFramePr/>
          <p:nvPr/>
        </p:nvGraphicFramePr>
        <p:xfrm>
          <a:off x="432720" y="1824480"/>
          <a:ext cx="10635480" cy="4316760"/>
        </p:xfrm>
        <a:graphic>
          <a:graphicData uri="http://schemas.openxmlformats.org/drawingml/2006/table">
            <a:tbl>
              <a:tblPr/>
              <a:tblGrid>
                <a:gridCol w="1251720"/>
                <a:gridCol w="6608160"/>
                <a:gridCol w="2775960"/>
              </a:tblGrid>
              <a:tr h="350280">
                <a:tc>
                  <a:txBody>
                    <a:bodyPr anchor="t">
                      <a:noAutofit/>
                    </a:bodyPr>
                    <a:p>
                      <a:pPr>
                        <a:lnSpc>
                          <a:spcPct val="100000"/>
                        </a:lnSpc>
                      </a:pPr>
                      <a:r>
                        <a:rPr b="1" lang="en-US" sz="1600" spc="-1" strike="noStrike">
                          <a:solidFill>
                            <a:srgbClr val="ffffff"/>
                          </a:solidFill>
                          <a:latin typeface="Arial"/>
                          <a:ea typeface="DejaVu Sans"/>
                        </a:rPr>
                        <a:t>Country</a:t>
                      </a:r>
                      <a:endParaRPr b="0" lang="en-GB" sz="1600" spc="-1" strike="noStrike">
                        <a:solidFill>
                          <a:srgbClr val="ffffff"/>
                        </a:solidFill>
                        <a:latin typeface="Arial"/>
                      </a:endParaRPr>
                    </a:p>
                  </a:txBody>
                  <a:tcPr anchor="t" marL="91440" marR="91440">
                    <a:lnL w="12240">
                      <a:solidFill>
                        <a:srgbClr val="008c4f"/>
                      </a:solidFill>
                      <a:prstDash val="solid"/>
                    </a:lnL>
                    <a:lnR w="12240">
                      <a:solidFill>
                        <a:srgbClr val="008c4f"/>
                      </a:solidFill>
                      <a:prstDash val="solid"/>
                    </a:lnR>
                    <a:lnT w="12240">
                      <a:solidFill>
                        <a:srgbClr val="008c4f"/>
                      </a:solidFill>
                      <a:prstDash val="solid"/>
                    </a:lnT>
                    <a:lnB w="12240">
                      <a:solidFill>
                        <a:srgbClr val="008c4f"/>
                      </a:solidFill>
                      <a:prstDash val="solid"/>
                    </a:lnB>
                    <a:solidFill>
                      <a:srgbClr val="008c4f"/>
                    </a:solidFill>
                  </a:tcPr>
                </a:tc>
                <a:tc>
                  <a:txBody>
                    <a:bodyPr anchor="t">
                      <a:noAutofit/>
                    </a:bodyPr>
                    <a:p>
                      <a:pPr>
                        <a:lnSpc>
                          <a:spcPct val="100000"/>
                        </a:lnSpc>
                      </a:pPr>
                      <a:r>
                        <a:rPr b="1" lang="en-US" sz="1600" spc="-1" strike="noStrike">
                          <a:solidFill>
                            <a:srgbClr val="ffffff"/>
                          </a:solidFill>
                          <a:latin typeface="Arial"/>
                          <a:ea typeface="DejaVu Sans"/>
                        </a:rPr>
                        <a:t>Your Assessement</a:t>
                      </a:r>
                      <a:endParaRPr b="0" lang="en-GB" sz="1600" spc="-1" strike="noStrike">
                        <a:solidFill>
                          <a:srgbClr val="ffffff"/>
                        </a:solidFill>
                        <a:latin typeface="Arial"/>
                      </a:endParaRPr>
                    </a:p>
                  </a:txBody>
                  <a:tcPr anchor="t" marL="91440" marR="91440">
                    <a:lnL w="12240">
                      <a:solidFill>
                        <a:srgbClr val="008c4f"/>
                      </a:solidFill>
                      <a:prstDash val="solid"/>
                    </a:lnL>
                    <a:lnR w="12240">
                      <a:solidFill>
                        <a:srgbClr val="008c4f"/>
                      </a:solidFill>
                      <a:prstDash val="solid"/>
                    </a:lnR>
                    <a:lnT w="12240">
                      <a:solidFill>
                        <a:srgbClr val="008c4f"/>
                      </a:solidFill>
                      <a:prstDash val="solid"/>
                    </a:lnT>
                    <a:lnB w="12240">
                      <a:solidFill>
                        <a:srgbClr val="008c4f"/>
                      </a:solidFill>
                      <a:prstDash val="solid"/>
                    </a:lnB>
                    <a:solidFill>
                      <a:srgbClr val="008c4f"/>
                    </a:solidFill>
                  </a:tcPr>
                </a:tc>
                <a:tc>
                  <a:txBody>
                    <a:bodyPr anchor="t">
                      <a:noAutofit/>
                    </a:bodyPr>
                    <a:p>
                      <a:pPr>
                        <a:lnSpc>
                          <a:spcPct val="100000"/>
                        </a:lnSpc>
                      </a:pPr>
                      <a:r>
                        <a:rPr b="1" lang="en-US" sz="1600" spc="-1" strike="noStrike">
                          <a:solidFill>
                            <a:srgbClr val="ffffff"/>
                          </a:solidFill>
                          <a:latin typeface="Arial"/>
                          <a:ea typeface="DejaVu Sans"/>
                        </a:rPr>
                        <a:t>CCPI 2023</a:t>
                      </a:r>
                      <a:endParaRPr b="0" lang="en-GB" sz="1600" spc="-1" strike="noStrike">
                        <a:solidFill>
                          <a:srgbClr val="ffffff"/>
                        </a:solidFill>
                        <a:latin typeface="Arial"/>
                      </a:endParaRPr>
                    </a:p>
                  </a:txBody>
                  <a:tcPr anchor="t" marL="91440" marR="91440">
                    <a:lnL w="12240">
                      <a:solidFill>
                        <a:srgbClr val="008c4f"/>
                      </a:solidFill>
                      <a:prstDash val="solid"/>
                    </a:lnL>
                    <a:lnR w="12240">
                      <a:solidFill>
                        <a:srgbClr val="008c4f"/>
                      </a:solidFill>
                      <a:prstDash val="solid"/>
                    </a:lnR>
                    <a:lnT w="12240">
                      <a:solidFill>
                        <a:srgbClr val="008c4f"/>
                      </a:solidFill>
                      <a:prstDash val="solid"/>
                    </a:lnT>
                    <a:lnB w="12240">
                      <a:solidFill>
                        <a:srgbClr val="008c4f"/>
                      </a:solidFill>
                      <a:prstDash val="solid"/>
                    </a:lnB>
                    <a:solidFill>
                      <a:srgbClr val="008c4f"/>
                    </a:solidFill>
                  </a:tcPr>
                </a:tc>
              </a:tr>
              <a:tr h="1071360">
                <a:tc>
                  <a:txBody>
                    <a:bodyPr anchor="t">
                      <a:noAutofit/>
                    </a:bodyPr>
                    <a:p>
                      <a:pPr>
                        <a:lnSpc>
                          <a:spcPct val="100000"/>
                        </a:lnSpc>
                      </a:pPr>
                      <a:r>
                        <a:rPr b="0" lang="en-US" sz="1600" spc="-1" strike="noStrike">
                          <a:solidFill>
                            <a:srgbClr val="000000"/>
                          </a:solidFill>
                          <a:latin typeface="Arial"/>
                          <a:ea typeface="DejaVu Sans"/>
                        </a:rPr>
                        <a:t>India </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Indian government considers sustainability to be an important national issue”</a:t>
                      </a:r>
                      <a:endParaRPr b="0" lang="en-GB" sz="1600" spc="-1" strike="noStrike">
                        <a:solidFill>
                          <a:srgbClr val="000000"/>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India has been giving importance to maintaining a sustainable environment”</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Rank: 8</a:t>
                      </a:r>
                      <a:br>
                        <a:rPr sz="1600"/>
                      </a:br>
                      <a:r>
                        <a:rPr b="0" lang="en-US" sz="1600" spc="-1" strike="noStrike">
                          <a:solidFill>
                            <a:srgbClr val="000000"/>
                          </a:solidFill>
                          <a:latin typeface="Arial"/>
                          <a:ea typeface="DejaVu Sans"/>
                        </a:rPr>
                        <a:t>High Rating</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r h="354960">
                <a:tc>
                  <a:txBody>
                    <a:bodyPr anchor="t">
                      <a:noAutofit/>
                    </a:bodyPr>
                    <a:p>
                      <a:pPr>
                        <a:lnSpc>
                          <a:spcPct val="100000"/>
                        </a:lnSpc>
                      </a:pPr>
                      <a:r>
                        <a:rPr b="0" lang="en-US" sz="1600" spc="-1" strike="noStrike">
                          <a:solidFill>
                            <a:srgbClr val="000000"/>
                          </a:solidFill>
                          <a:latin typeface="Arial"/>
                          <a:ea typeface="DejaVu Sans"/>
                        </a:rPr>
                        <a:t>Ukraine</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sustainability is a political priority of Ukraine since 2015”</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Not ranked due to the war</a:t>
                      </a:r>
                      <a:br>
                        <a:rPr sz="1600"/>
                      </a:br>
                      <a:r>
                        <a:rPr b="0" lang="en-US" sz="1600" spc="-1" strike="noStrike">
                          <a:solidFill>
                            <a:srgbClr val="000000"/>
                          </a:solidFill>
                          <a:latin typeface="Arial"/>
                          <a:ea typeface="DejaVu Sans"/>
                        </a:rPr>
                        <a:t>(2022: Rank: 20)</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r h="925560">
                <a:tc>
                  <a:txBody>
                    <a:bodyPr anchor="t">
                      <a:noAutofit/>
                    </a:bodyPr>
                    <a:p>
                      <a:pPr>
                        <a:lnSpc>
                          <a:spcPct val="100000"/>
                        </a:lnSpc>
                      </a:pPr>
                      <a:r>
                        <a:rPr b="0" lang="en-US" sz="1600" spc="-1" strike="noStrike">
                          <a:solidFill>
                            <a:srgbClr val="000000"/>
                          </a:solidFill>
                          <a:latin typeface="Arial"/>
                          <a:ea typeface="DejaVu Sans"/>
                        </a:rPr>
                        <a:t>Russia</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I don't feel that sustainability is an important topic in society or in government“</a:t>
                      </a:r>
                      <a:endParaRPr b="0" lang="en-GB" sz="1600" spc="-1" strike="noStrike">
                        <a:solidFill>
                          <a:srgbClr val="000000"/>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Speaking about Russia in general, sustainability is not a major political priority for now”</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Rank 59</a:t>
                      </a:r>
                      <a:br>
                        <a:rPr sz="1600"/>
                      </a:br>
                      <a:r>
                        <a:rPr b="0" lang="en-US" sz="1600" spc="-1" strike="noStrike">
                          <a:solidFill>
                            <a:srgbClr val="000000"/>
                          </a:solidFill>
                          <a:latin typeface="Arial"/>
                          <a:ea typeface="DejaVu Sans"/>
                        </a:rPr>
                        <a:t>Very Low</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r h="773280">
                <a:tc>
                  <a:txBody>
                    <a:bodyPr anchor="t">
                      <a:noAutofit/>
                    </a:bodyPr>
                    <a:p>
                      <a:pPr>
                        <a:lnSpc>
                          <a:spcPct val="100000"/>
                        </a:lnSpc>
                      </a:pPr>
                      <a:r>
                        <a:rPr b="0" lang="en-US" sz="1600" spc="-1" strike="noStrike">
                          <a:solidFill>
                            <a:srgbClr val="000000"/>
                          </a:solidFill>
                          <a:latin typeface="Arial"/>
                          <a:ea typeface="DejaVu Sans"/>
                        </a:rPr>
                        <a:t>Saudi Arabia</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Sustainability was not a political priority in Saudi Arabia, although in more recent times it has been aiming to be better involved in it, and has been trying to rebrand itself as a greener country”</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Rank: 62</a:t>
                      </a:r>
                      <a:br>
                        <a:rPr sz="1600"/>
                      </a:br>
                      <a:r>
                        <a:rPr b="0" lang="en-US" sz="1600" spc="-1" strike="noStrike">
                          <a:solidFill>
                            <a:srgbClr val="000000"/>
                          </a:solidFill>
                          <a:latin typeface="Arial"/>
                          <a:ea typeface="DejaVu Sans"/>
                        </a:rPr>
                        <a:t>Very Low</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r h="583920">
                <a:tc>
                  <a:txBody>
                    <a:bodyPr anchor="t">
                      <a:noAutofit/>
                    </a:bodyPr>
                    <a:p>
                      <a:pPr>
                        <a:lnSpc>
                          <a:spcPct val="100000"/>
                        </a:lnSpc>
                      </a:pPr>
                      <a:r>
                        <a:rPr b="0" lang="en-US" sz="1600" spc="-1" strike="noStrike">
                          <a:solidFill>
                            <a:srgbClr val="000000"/>
                          </a:solidFill>
                          <a:latin typeface="Arial"/>
                          <a:ea typeface="DejaVu Sans"/>
                        </a:rPr>
                        <a:t>Brazil</a:t>
                      </a:r>
                      <a:endParaRPr b="0" lang="en-GB" sz="1600" spc="-1" strike="noStrike">
                        <a:solidFill>
                          <a:srgbClr val="000000"/>
                        </a:solidFill>
                        <a:latin typeface="Arial"/>
                      </a:endParaRPr>
                    </a:p>
                  </a:txBody>
                  <a:tcPr anchor="t" marL="91440" marR="91440">
                    <a:lnL w="12240">
                      <a:solidFill>
                        <a:srgbClr val="008c4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marL="285840" indent="-285840">
                        <a:lnSpc>
                          <a:spcPct val="100000"/>
                        </a:lnSpc>
                        <a:buClr>
                          <a:srgbClr val="000000"/>
                        </a:buClr>
                        <a:buFont typeface="Arial"/>
                        <a:buChar char="•"/>
                      </a:pPr>
                      <a:r>
                        <a:rPr b="0" lang="en-US" sz="1600" spc="-1" strike="noStrike">
                          <a:solidFill>
                            <a:srgbClr val="000000"/>
                          </a:solidFill>
                          <a:latin typeface="Arial"/>
                          <a:ea typeface="DejaVu Sans"/>
                        </a:rPr>
                        <a:t>“</a:t>
                      </a:r>
                      <a:r>
                        <a:rPr b="0" lang="en-US" sz="1600" spc="-1" strike="noStrike">
                          <a:solidFill>
                            <a:srgbClr val="000000"/>
                          </a:solidFill>
                          <a:latin typeface="Arial"/>
                          <a:ea typeface="DejaVu Sans"/>
                        </a:rPr>
                        <a:t>Sustainability is a political priority to varying degrees”</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008c4f"/>
                      </a:solidFill>
                      <a:prstDash val="solid"/>
                    </a:lnT>
                    <a:lnB w="12240">
                      <a:solidFill>
                        <a:srgbClr val="008c4f"/>
                      </a:solidFill>
                      <a:prstDash val="solid"/>
                    </a:lnB>
                    <a:noFill/>
                  </a:tcPr>
                </a:tc>
                <a:tc>
                  <a:txBody>
                    <a:bodyPr anchor="t">
                      <a:noAutofit/>
                    </a:bodyPr>
                    <a:p>
                      <a:pPr>
                        <a:lnSpc>
                          <a:spcPct val="100000"/>
                        </a:lnSpc>
                      </a:pPr>
                      <a:r>
                        <a:rPr b="0" lang="en-US" sz="1600" spc="-1" strike="noStrike">
                          <a:solidFill>
                            <a:srgbClr val="000000"/>
                          </a:solidFill>
                          <a:latin typeface="Arial"/>
                          <a:ea typeface="DejaVu Sans"/>
                        </a:rPr>
                        <a:t>Rank: 38</a:t>
                      </a:r>
                      <a:br>
                        <a:rPr sz="1600"/>
                      </a:br>
                      <a:r>
                        <a:rPr b="0" lang="en-US" sz="1600" spc="-1" strike="noStrike">
                          <a:solidFill>
                            <a:srgbClr val="000000"/>
                          </a:solidFill>
                          <a:latin typeface="Arial"/>
                          <a:ea typeface="DejaVu Sans"/>
                        </a:rPr>
                        <a:t>Low</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008c4f"/>
                      </a:solidFill>
                      <a:prstDash val="solid"/>
                    </a:lnR>
                    <a:lnT w="12240">
                      <a:solidFill>
                        <a:srgbClr val="008c4f"/>
                      </a:solidFill>
                      <a:prstDash val="solid"/>
                    </a:lnT>
                    <a:lnB w="12240">
                      <a:solidFill>
                        <a:srgbClr val="008c4f"/>
                      </a:solidFill>
                      <a:prstDash val="solid"/>
                    </a:lnB>
                    <a:noFill/>
                  </a:tcPr>
                </a:tc>
              </a:tr>
            </a:tbl>
          </a:graphicData>
        </a:graphic>
      </p:graphicFrame>
      <p:sp>
        <p:nvSpPr>
          <p:cNvPr id="740" name="CustomShape 9"/>
          <p:cNvSpPr/>
          <p:nvPr/>
        </p:nvSpPr>
        <p:spPr>
          <a:xfrm>
            <a:off x="263520" y="6411600"/>
            <a:ext cx="64674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Burck et al. (2022): Climate Change Performance Index 2023. https://ccpi.org/wp-content/uploads/CCPI-2023-Results-3.pdf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CustomShape 1"/>
          <p:cNvSpPr/>
          <p:nvPr/>
        </p:nvSpPr>
        <p:spPr>
          <a:xfrm>
            <a:off x="335520" y="764640"/>
            <a:ext cx="10732320" cy="4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E05</a:t>
            </a:r>
            <a:endParaRPr b="0" lang="en-GB" sz="2400" spc="-1" strike="noStrike">
              <a:solidFill>
                <a:srgbClr val="000000"/>
              </a:solidFill>
              <a:latin typeface="Arial"/>
            </a:endParaRPr>
          </a:p>
        </p:txBody>
      </p:sp>
      <p:sp>
        <p:nvSpPr>
          <p:cNvPr id="742" name="CustomShape 2"/>
          <p:cNvSpPr/>
          <p:nvPr/>
        </p:nvSpPr>
        <p:spPr>
          <a:xfrm>
            <a:off x="335520" y="1268280"/>
            <a:ext cx="10636200" cy="5338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Industrialization: </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The most important thing for this scenario is probably to deliberately slow down the growth of industrialization. It is this sector that has the greatest impact on the amount of pollution and the amount of use of natural resources.”</a:t>
            </a:r>
            <a:endParaRPr b="0" lang="en-GB" sz="1800" spc="-1" strike="noStrike">
              <a:solidFill>
                <a:srgbClr val="000000"/>
              </a:solidFill>
              <a:latin typeface="Arial"/>
            </a:endParaRPr>
          </a:p>
          <a:p>
            <a:pPr marL="2160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Resources and Energy Sources: </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resort to more sustainable sources of resources, like renewable energy”</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We could invest heavily in research for new technologies to reduce pollution and use our resources more efficiently.”</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Better distribution of resources across the world”</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100 percent renewable energy without fossil or atomic energy”</a:t>
            </a:r>
            <a:endParaRPr b="0" lang="en-GB" sz="1800" spc="-1" strike="noStrike">
              <a:solidFill>
                <a:srgbClr val="000000"/>
              </a:solidFill>
              <a:latin typeface="Arial"/>
            </a:endParaRPr>
          </a:p>
          <a:p>
            <a:pPr marL="2160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Food Stability/ Poverty: </a:t>
            </a:r>
            <a:r>
              <a:rPr b="0" lang="en-US" sz="1800" spc="-1" strike="noStrike">
                <a:solidFill>
                  <a:srgbClr val="000000"/>
                </a:solidFill>
                <a:latin typeface="Arial"/>
                <a:ea typeface="DejaVu Sans"/>
              </a:rPr>
              <a:t>	</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We focus on the Food sector and trying to beat poverty and starvation”</a:t>
            </a:r>
            <a:endParaRPr b="0" lang="en-GB" sz="1800" spc="-1" strike="noStrike">
              <a:solidFill>
                <a:srgbClr val="000000"/>
              </a:solidFill>
              <a:latin typeface="Arial"/>
            </a:endParaRPr>
          </a:p>
          <a:p>
            <a:pPr lvl="1" marL="673200" indent="-207720">
              <a:lnSpc>
                <a:spcPct val="100000"/>
              </a:lnSpc>
              <a:spcBef>
                <a:spcPts val="360"/>
              </a:spcBef>
              <a:buClr>
                <a:srgbClr val="008c4f"/>
              </a:buClr>
              <a:buSzPct val="45000"/>
              <a:buFont typeface="OpenSymbol"/>
              <a:buChar char="■"/>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We could prohibit the consumption of meat.”</a:t>
            </a:r>
            <a:endParaRPr b="0" lang="en-GB" sz="1800" spc="-1" strike="noStrike">
              <a:solidFill>
                <a:srgbClr val="000000"/>
              </a:solidFill>
              <a:latin typeface="Arial"/>
            </a:endParaRPr>
          </a:p>
        </p:txBody>
      </p:sp>
      <p:sp>
        <p:nvSpPr>
          <p:cNvPr id="743" name="CustomShape 3"/>
          <p:cNvSpPr/>
          <p:nvPr/>
        </p:nvSpPr>
        <p:spPr>
          <a:xfrm>
            <a:off x="432720" y="1148040"/>
            <a:ext cx="10337760" cy="4784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Your Suggestions for Policy Actions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335520" y="4406760"/>
            <a:ext cx="10727640" cy="133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Introduction</a:t>
            </a:r>
            <a:endParaRPr b="0" lang="en-GB" sz="3000" spc="-1" strike="noStrike">
              <a:solidFill>
                <a:srgbClr val="000000"/>
              </a:solidFill>
              <a:latin typeface="Arial"/>
            </a:endParaRPr>
          </a:p>
        </p:txBody>
      </p:sp>
      <p:sp>
        <p:nvSpPr>
          <p:cNvPr id="745" name="CustomShape 2"/>
          <p:cNvSpPr/>
          <p:nvPr/>
        </p:nvSpPr>
        <p:spPr>
          <a:xfrm>
            <a:off x="335520" y="2906640"/>
            <a:ext cx="1072764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LibreOffice/24.2.6.2$Linux_X86_64 LibreOffice_project/420$Build-2</Application>
  <AppVersion>15.0000</AppVersion>
  <Words>2887</Words>
  <Paragraphs>291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2024-10-30T09:07:10Z</dcterms:modified>
  <cp:revision>3926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56</vt:i4>
  </property>
</Properties>
</file>